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86" r:id="rId4"/>
    <p:sldMasterId id="2147483707" r:id="rId5"/>
  </p:sldMasterIdLst>
  <p:notesMasterIdLst>
    <p:notesMasterId r:id="rId24"/>
  </p:notesMasterIdLst>
  <p:sldIdLst>
    <p:sldId id="7631" r:id="rId6"/>
    <p:sldId id="2146447908" r:id="rId7"/>
    <p:sldId id="3627" r:id="rId8"/>
    <p:sldId id="2146447906" r:id="rId9"/>
    <p:sldId id="2146447889" r:id="rId10"/>
    <p:sldId id="2146447893" r:id="rId11"/>
    <p:sldId id="3621" r:id="rId12"/>
    <p:sldId id="2146447898" r:id="rId13"/>
    <p:sldId id="2146447900" r:id="rId14"/>
    <p:sldId id="2146447901" r:id="rId15"/>
    <p:sldId id="2146447907" r:id="rId16"/>
    <p:sldId id="2146447910" r:id="rId17"/>
    <p:sldId id="2146447909" r:id="rId18"/>
    <p:sldId id="2146447902" r:id="rId19"/>
    <p:sldId id="2146447904" r:id="rId20"/>
    <p:sldId id="2146447903" r:id="rId21"/>
    <p:sldId id="2146447905" r:id="rId22"/>
    <p:sldId id="3622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Manrope" pitchFamily="2" charset="0"/>
      <p:regular r:id="rId31"/>
      <p:bold r:id="rId32"/>
    </p:embeddedFont>
    <p:embeddedFont>
      <p:font typeface="Manrope Light" pitchFamily="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92" userDrawn="1">
          <p15:clr>
            <a:srgbClr val="A4A3A4"/>
          </p15:clr>
        </p15:guide>
        <p15:guide id="2" orient="horz" pos="211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B22C19-8B65-A6A7-F00F-50937399F836}" name="Dressler, Amberly" initials="DA" userId="S::adressler@isolvedhcm.com::75d8b6d4-1ac7-4333-a0a4-6ca15218270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ssler, Amberly" initials="DA" lastIdx="10" clrIdx="0">
    <p:extLst>
      <p:ext uri="{19B8F6BF-5375-455C-9EA6-DF929625EA0E}">
        <p15:presenceInfo xmlns:p15="http://schemas.microsoft.com/office/powerpoint/2012/main" userId="S::adressler@isolvedhcm.com::75d8b6d4-1ac7-4333-a0a4-6ca1521827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300"/>
    <a:srgbClr val="00A6DA"/>
    <a:srgbClr val="F7008C"/>
    <a:srgbClr val="0F2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FF6398-F501-4013-BE7A-372F90521221}" v="98" dt="2022-09-22T13:57:26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9" autoAdjust="0"/>
    <p:restoredTop sz="89456" autoAdjust="0"/>
  </p:normalViewPr>
  <p:slideViewPr>
    <p:cSldViewPr snapToGrid="0" snapToObjects="1">
      <p:cViewPr varScale="1">
        <p:scale>
          <a:sx n="96" d="100"/>
          <a:sy n="96" d="100"/>
        </p:scale>
        <p:origin x="1476" y="90"/>
      </p:cViewPr>
      <p:guideLst>
        <p:guide pos="192"/>
        <p:guide orient="horz" pos="211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5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bb, Geoff V." userId="97382b24-acd4-4b6d-9abb-1d7793334108" providerId="ADAL" clId="{5EFF6398-F501-4013-BE7A-372F90521221}"/>
    <pc:docChg chg="undo redo custSel addSld delSld modSld sldOrd modMainMaster">
      <pc:chgData name="Webb, Geoff V." userId="97382b24-acd4-4b6d-9abb-1d7793334108" providerId="ADAL" clId="{5EFF6398-F501-4013-BE7A-372F90521221}" dt="2022-09-22T13:57:59.363" v="5790" actId="207"/>
      <pc:docMkLst>
        <pc:docMk/>
      </pc:docMkLst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3792095226" sldId="269"/>
        </pc:sldMkLst>
      </pc:sldChg>
      <pc:sldChg chg="delSp modSp add mod modTransition">
        <pc:chgData name="Webb, Geoff V." userId="97382b24-acd4-4b6d-9abb-1d7793334108" providerId="ADAL" clId="{5EFF6398-F501-4013-BE7A-372F90521221}" dt="2022-09-20T16:17:18.430" v="5513"/>
        <pc:sldMkLst>
          <pc:docMk/>
          <pc:sldMk cId="1713505698" sldId="3621"/>
        </pc:sldMkLst>
        <pc:spChg chg="mod">
          <ac:chgData name="Webb, Geoff V." userId="97382b24-acd4-4b6d-9abb-1d7793334108" providerId="ADAL" clId="{5EFF6398-F501-4013-BE7A-372F90521221}" dt="2022-09-19T21:49:03.868" v="3079" actId="1076"/>
          <ac:spMkLst>
            <pc:docMk/>
            <pc:sldMk cId="1713505698" sldId="3621"/>
            <ac:spMk id="4" creationId="{EE2AD3B3-263C-8746-9492-86137402250C}"/>
          </ac:spMkLst>
        </pc:spChg>
        <pc:spChg chg="del">
          <ac:chgData name="Webb, Geoff V." userId="97382b24-acd4-4b6d-9abb-1d7793334108" providerId="ADAL" clId="{5EFF6398-F501-4013-BE7A-372F90521221}" dt="2022-09-19T21:49:01.256" v="3078" actId="478"/>
          <ac:spMkLst>
            <pc:docMk/>
            <pc:sldMk cId="1713505698" sldId="3621"/>
            <ac:spMk id="5" creationId="{6B28C34A-5F5D-C04F-BC78-50C421BA82BA}"/>
          </ac:spMkLst>
        </pc:spChg>
      </pc:sldChg>
      <pc:sldChg chg="addSp delSp modSp mod modTransition">
        <pc:chgData name="Webb, Geoff V." userId="97382b24-acd4-4b6d-9abb-1d7793334108" providerId="ADAL" clId="{5EFF6398-F501-4013-BE7A-372F90521221}" dt="2022-09-21T13:37:12.599" v="5737" actId="14100"/>
        <pc:sldMkLst>
          <pc:docMk/>
          <pc:sldMk cId="4042133309" sldId="3622"/>
        </pc:sldMkLst>
        <pc:spChg chg="mod">
          <ac:chgData name="Webb, Geoff V." userId="97382b24-acd4-4b6d-9abb-1d7793334108" providerId="ADAL" clId="{5EFF6398-F501-4013-BE7A-372F90521221}" dt="2022-09-21T13:37:12.599" v="5737" actId="14100"/>
          <ac:spMkLst>
            <pc:docMk/>
            <pc:sldMk cId="4042133309" sldId="3622"/>
            <ac:spMk id="3" creationId="{B2FD38F5-4048-41C1-AFF5-3D8B07D81EA9}"/>
          </ac:spMkLst>
        </pc:spChg>
        <pc:spChg chg="mod">
          <ac:chgData name="Webb, Geoff V." userId="97382b24-acd4-4b6d-9abb-1d7793334108" providerId="ADAL" clId="{5EFF6398-F501-4013-BE7A-372F90521221}" dt="2022-09-20T15:52:09.014" v="4733" actId="20577"/>
          <ac:spMkLst>
            <pc:docMk/>
            <pc:sldMk cId="4042133309" sldId="3622"/>
            <ac:spMk id="4" creationId="{DD46B193-0A4C-B843-BB83-C50CC5DB5BA4}"/>
          </ac:spMkLst>
        </pc:spChg>
        <pc:spChg chg="del">
          <ac:chgData name="Webb, Geoff V." userId="97382b24-acd4-4b6d-9abb-1d7793334108" providerId="ADAL" clId="{5EFF6398-F501-4013-BE7A-372F90521221}" dt="2022-09-20T15:52:04.425" v="4721" actId="478"/>
          <ac:spMkLst>
            <pc:docMk/>
            <pc:sldMk cId="4042133309" sldId="3622"/>
            <ac:spMk id="5" creationId="{6BE74CAA-EEAC-FA4D-9CF5-741607622392}"/>
          </ac:spMkLst>
        </pc:spChg>
        <pc:spChg chg="del">
          <ac:chgData name="Webb, Geoff V." userId="97382b24-acd4-4b6d-9abb-1d7793334108" providerId="ADAL" clId="{5EFF6398-F501-4013-BE7A-372F90521221}" dt="2022-09-20T15:52:24.373" v="4757" actId="478"/>
          <ac:spMkLst>
            <pc:docMk/>
            <pc:sldMk cId="4042133309" sldId="3622"/>
            <ac:spMk id="13" creationId="{F7144CA0-D51D-5CF4-32FF-BE3E3352194C}"/>
          </ac:spMkLst>
        </pc:spChg>
        <pc:picChg chg="del mod">
          <ac:chgData name="Webb, Geoff V." userId="97382b24-acd4-4b6d-9abb-1d7793334108" providerId="ADAL" clId="{5EFF6398-F501-4013-BE7A-372F90521221}" dt="2022-09-20T17:22:27.509" v="5527" actId="478"/>
          <ac:picMkLst>
            <pc:docMk/>
            <pc:sldMk cId="4042133309" sldId="3622"/>
            <ac:picMk id="10" creationId="{9936F9E5-D0FC-1044-A548-C7B2D90A5834}"/>
          </ac:picMkLst>
        </pc:picChg>
        <pc:picChg chg="add mod">
          <ac:chgData name="Webb, Geoff V." userId="97382b24-acd4-4b6d-9abb-1d7793334108" providerId="ADAL" clId="{5EFF6398-F501-4013-BE7A-372F90521221}" dt="2022-09-20T17:22:45.688" v="5533" actId="1076"/>
          <ac:picMkLst>
            <pc:docMk/>
            <pc:sldMk cId="4042133309" sldId="3622"/>
            <ac:picMk id="11" creationId="{ECC75C8E-B587-FD86-83EE-2A418C1F11E3}"/>
          </ac:picMkLst>
        </pc:picChg>
        <pc:picChg chg="del">
          <ac:chgData name="Webb, Geoff V." userId="97382b24-acd4-4b6d-9abb-1d7793334108" providerId="ADAL" clId="{5EFF6398-F501-4013-BE7A-372F90521221}" dt="2022-09-20T15:52:22.777" v="4756" actId="478"/>
          <ac:picMkLst>
            <pc:docMk/>
            <pc:sldMk cId="4042133309" sldId="3622"/>
            <ac:picMk id="12" creationId="{CAF926B2-EE0E-6669-6976-AD652AA105CD}"/>
          </ac:picMkLst>
        </pc:picChg>
      </pc:sldChg>
      <pc:sldChg chg="delSp modSp add mod ord modTransition">
        <pc:chgData name="Webb, Geoff V." userId="97382b24-acd4-4b6d-9abb-1d7793334108" providerId="ADAL" clId="{5EFF6398-F501-4013-BE7A-372F90521221}" dt="2022-09-20T16:17:18.430" v="5513"/>
        <pc:sldMkLst>
          <pc:docMk/>
          <pc:sldMk cId="179574850" sldId="3627"/>
        </pc:sldMkLst>
        <pc:spChg chg="mod">
          <ac:chgData name="Webb, Geoff V." userId="97382b24-acd4-4b6d-9abb-1d7793334108" providerId="ADAL" clId="{5EFF6398-F501-4013-BE7A-372F90521221}" dt="2022-09-19T21:24:01.038" v="1355" actId="1076"/>
          <ac:spMkLst>
            <pc:docMk/>
            <pc:sldMk cId="179574850" sldId="3627"/>
            <ac:spMk id="2" creationId="{DF4ACA03-0D11-BEF3-3125-C704C8733175}"/>
          </ac:spMkLst>
        </pc:spChg>
        <pc:spChg chg="mod">
          <ac:chgData name="Webb, Geoff V." userId="97382b24-acd4-4b6d-9abb-1d7793334108" providerId="ADAL" clId="{5EFF6398-F501-4013-BE7A-372F90521221}" dt="2022-09-19T21:24:07.267" v="1356" actId="1076"/>
          <ac:spMkLst>
            <pc:docMk/>
            <pc:sldMk cId="179574850" sldId="3627"/>
            <ac:spMk id="3" creationId="{F6BE281A-FFCE-4C07-885A-1F3607095CAC}"/>
          </ac:spMkLst>
        </pc:spChg>
        <pc:spChg chg="mod">
          <ac:chgData name="Webb, Geoff V." userId="97382b24-acd4-4b6d-9abb-1d7793334108" providerId="ADAL" clId="{5EFF6398-F501-4013-BE7A-372F90521221}" dt="2022-09-19T21:23:53.510" v="1353" actId="14100"/>
          <ac:spMkLst>
            <pc:docMk/>
            <pc:sldMk cId="179574850" sldId="3627"/>
            <ac:spMk id="4" creationId="{F066E2F8-98B8-BA4A-B846-E2DC7387E90E}"/>
          </ac:spMkLst>
        </pc:spChg>
        <pc:spChg chg="mod">
          <ac:chgData name="Webb, Geoff V." userId="97382b24-acd4-4b6d-9abb-1d7793334108" providerId="ADAL" clId="{5EFF6398-F501-4013-BE7A-372F90521221}" dt="2022-09-19T21:23:31.310" v="1288" actId="20577"/>
          <ac:spMkLst>
            <pc:docMk/>
            <pc:sldMk cId="179574850" sldId="3627"/>
            <ac:spMk id="5" creationId="{7723F22E-1C01-8B49-9AF6-5B4D6EE76CAA}"/>
          </ac:spMkLst>
        </pc:spChg>
        <pc:spChg chg="del mod">
          <ac:chgData name="Webb, Geoff V." userId="97382b24-acd4-4b6d-9abb-1d7793334108" providerId="ADAL" clId="{5EFF6398-F501-4013-BE7A-372F90521221}" dt="2022-09-19T21:24:12.470" v="1360" actId="478"/>
          <ac:spMkLst>
            <pc:docMk/>
            <pc:sldMk cId="179574850" sldId="3627"/>
            <ac:spMk id="12" creationId="{D466178A-FE11-8BC1-1D75-28406D2634DE}"/>
          </ac:spMkLst>
        </pc:spChg>
        <pc:picChg chg="del">
          <ac:chgData name="Webb, Geoff V." userId="97382b24-acd4-4b6d-9abb-1d7793334108" providerId="ADAL" clId="{5EFF6398-F501-4013-BE7A-372F90521221}" dt="2022-09-19T21:24:09.018" v="1357" actId="478"/>
          <ac:picMkLst>
            <pc:docMk/>
            <pc:sldMk cId="179574850" sldId="3627"/>
            <ac:picMk id="11" creationId="{30F3388B-2438-47D1-48C4-C7DE046AFBC7}"/>
          </ac:picMkLst>
        </pc:picChg>
        <pc:picChg chg="mod">
          <ac:chgData name="Webb, Geoff V." userId="97382b24-acd4-4b6d-9abb-1d7793334108" providerId="ADAL" clId="{5EFF6398-F501-4013-BE7A-372F90521221}" dt="2022-09-19T21:24:07.267" v="1356" actId="1076"/>
          <ac:picMkLst>
            <pc:docMk/>
            <pc:sldMk cId="179574850" sldId="3627"/>
            <ac:picMk id="13" creationId="{3051AE22-77A5-4840-885A-486E7F77FA09}"/>
          </ac:picMkLst>
        </pc:picChg>
        <pc:picChg chg="del">
          <ac:chgData name="Webb, Geoff V." userId="97382b24-acd4-4b6d-9abb-1d7793334108" providerId="ADAL" clId="{5EFF6398-F501-4013-BE7A-372F90521221}" dt="2022-09-19T21:24:09.819" v="1358" actId="478"/>
          <ac:picMkLst>
            <pc:docMk/>
            <pc:sldMk cId="179574850" sldId="3627"/>
            <ac:picMk id="14" creationId="{AB3DAFC5-12D4-7030-1456-95A126FCE60C}"/>
          </ac:picMkLst>
        </pc:picChg>
        <pc:picChg chg="mod">
          <ac:chgData name="Webb, Geoff V." userId="97382b24-acd4-4b6d-9abb-1d7793334108" providerId="ADAL" clId="{5EFF6398-F501-4013-BE7A-372F90521221}" dt="2022-09-19T21:24:07.267" v="1356" actId="1076"/>
          <ac:picMkLst>
            <pc:docMk/>
            <pc:sldMk cId="179574850" sldId="3627"/>
            <ac:picMk id="16" creationId="{608683C0-EDC1-B94A-8D23-AC34CAA1FC94}"/>
          </ac:picMkLst>
        </pc:picChg>
        <pc:picChg chg="mod">
          <ac:chgData name="Webb, Geoff V." userId="97382b24-acd4-4b6d-9abb-1d7793334108" providerId="ADAL" clId="{5EFF6398-F501-4013-BE7A-372F90521221}" dt="2022-09-19T21:24:07.267" v="1356" actId="1076"/>
          <ac:picMkLst>
            <pc:docMk/>
            <pc:sldMk cId="179574850" sldId="3627"/>
            <ac:picMk id="18" creationId="{20096821-069B-D443-8E30-4861638AD4A3}"/>
          </ac:picMkLst>
        </pc:picChg>
      </pc:sldChg>
      <pc:sldChg chg="delSp add del mod ord modTransition">
        <pc:chgData name="Webb, Geoff V." userId="97382b24-acd4-4b6d-9abb-1d7793334108" providerId="ADAL" clId="{5EFF6398-F501-4013-BE7A-372F90521221}" dt="2022-09-22T13:52:15.572" v="5757" actId="47"/>
        <pc:sldMkLst>
          <pc:docMk/>
          <pc:sldMk cId="2317291065" sldId="3634"/>
        </pc:sldMkLst>
        <pc:picChg chg="del">
          <ac:chgData name="Webb, Geoff V." userId="97382b24-acd4-4b6d-9abb-1d7793334108" providerId="ADAL" clId="{5EFF6398-F501-4013-BE7A-372F90521221}" dt="2022-09-19T21:17:40.732" v="1122" actId="478"/>
          <ac:picMkLst>
            <pc:docMk/>
            <pc:sldMk cId="2317291065" sldId="3634"/>
            <ac:picMk id="3" creationId="{A61CAE26-0AA9-C380-26F2-5CF0AB3FC980}"/>
          </ac:picMkLst>
        </pc:picChg>
      </pc:sldChg>
      <pc:sldChg chg="del">
        <pc:chgData name="Webb, Geoff V." userId="97382b24-acd4-4b6d-9abb-1d7793334108" providerId="ADAL" clId="{5EFF6398-F501-4013-BE7A-372F90521221}" dt="2022-09-20T15:51:47.872" v="4719" actId="47"/>
        <pc:sldMkLst>
          <pc:docMk/>
          <pc:sldMk cId="104488873" sldId="7427"/>
        </pc:sldMkLst>
      </pc:sldChg>
      <pc:sldChg chg="del">
        <pc:chgData name="Webb, Geoff V." userId="97382b24-acd4-4b6d-9abb-1d7793334108" providerId="ADAL" clId="{5EFF6398-F501-4013-BE7A-372F90521221}" dt="2022-09-20T15:51:47.872" v="4719" actId="47"/>
        <pc:sldMkLst>
          <pc:docMk/>
          <pc:sldMk cId="707450968" sldId="7447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2015543253" sldId="7628"/>
        </pc:sldMkLst>
      </pc:sldChg>
      <pc:sldChg chg="delSp modSp mod modTransition">
        <pc:chgData name="Webb, Geoff V." userId="97382b24-acd4-4b6d-9abb-1d7793334108" providerId="ADAL" clId="{5EFF6398-F501-4013-BE7A-372F90521221}" dt="2022-09-22T13:49:08.313" v="5755" actId="20578"/>
        <pc:sldMkLst>
          <pc:docMk/>
          <pc:sldMk cId="2099223880" sldId="7631"/>
        </pc:sldMkLst>
        <pc:spChg chg="mod">
          <ac:chgData name="Webb, Geoff V." userId="97382b24-acd4-4b6d-9abb-1d7793334108" providerId="ADAL" clId="{5EFF6398-F501-4013-BE7A-372F90521221}" dt="2022-09-19T16:28:43.622" v="44" actId="14100"/>
          <ac:spMkLst>
            <pc:docMk/>
            <pc:sldMk cId="2099223880" sldId="7631"/>
            <ac:spMk id="2" creationId="{C330C055-0241-1A40-A591-75B07E4F1C0B}"/>
          </ac:spMkLst>
        </pc:spChg>
        <pc:spChg chg="mod">
          <ac:chgData name="Webb, Geoff V." userId="97382b24-acd4-4b6d-9abb-1d7793334108" providerId="ADAL" clId="{5EFF6398-F501-4013-BE7A-372F90521221}" dt="2022-09-22T13:49:08.313" v="5755" actId="20578"/>
          <ac:spMkLst>
            <pc:docMk/>
            <pc:sldMk cId="2099223880" sldId="7631"/>
            <ac:spMk id="3" creationId="{746B3DA4-1DC8-B04D-81F6-7E7B1E65537C}"/>
          </ac:spMkLst>
        </pc:spChg>
        <pc:spChg chg="mod">
          <ac:chgData name="Webb, Geoff V." userId="97382b24-acd4-4b6d-9abb-1d7793334108" providerId="ADAL" clId="{5EFF6398-F501-4013-BE7A-372F90521221}" dt="2022-09-19T16:28:53.467" v="46" actId="20577"/>
          <ac:spMkLst>
            <pc:docMk/>
            <pc:sldMk cId="2099223880" sldId="7631"/>
            <ac:spMk id="9" creationId="{B075E565-23B9-0745-B82A-E816914DA246}"/>
          </ac:spMkLst>
        </pc:spChg>
        <pc:spChg chg="del">
          <ac:chgData name="Webb, Geoff V." userId="97382b24-acd4-4b6d-9abb-1d7793334108" providerId="ADAL" clId="{5EFF6398-F501-4013-BE7A-372F90521221}" dt="2022-09-20T16:31:11.091" v="5514" actId="478"/>
          <ac:spMkLst>
            <pc:docMk/>
            <pc:sldMk cId="2099223880" sldId="7631"/>
            <ac:spMk id="10" creationId="{96D702EA-DCEC-4601-BCFF-67905EA78CE4}"/>
          </ac:spMkLst>
        </pc:spChg>
        <pc:picChg chg="del">
          <ac:chgData name="Webb, Geoff V." userId="97382b24-acd4-4b6d-9abb-1d7793334108" providerId="ADAL" clId="{5EFF6398-F501-4013-BE7A-372F90521221}" dt="2022-09-20T16:33:17.039" v="5515" actId="478"/>
          <ac:picMkLst>
            <pc:docMk/>
            <pc:sldMk cId="2099223880" sldId="7631"/>
            <ac:picMk id="6" creationId="{B92ECABF-65DF-27CE-7A06-BCC642AE8A81}"/>
          </ac:picMkLst>
        </pc:picChg>
      </pc:sldChg>
      <pc:sldChg chg="del">
        <pc:chgData name="Webb, Geoff V." userId="97382b24-acd4-4b6d-9abb-1d7793334108" providerId="ADAL" clId="{5EFF6398-F501-4013-BE7A-372F90521221}" dt="2022-09-20T15:51:47.872" v="4719" actId="47"/>
        <pc:sldMkLst>
          <pc:docMk/>
          <pc:sldMk cId="3584979284" sldId="7638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2266001250" sldId="7641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2282576513" sldId="7648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1915925644" sldId="2146447781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2169051465" sldId="2146447829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166730247" sldId="2146447841"/>
        </pc:sldMkLst>
      </pc:sldChg>
      <pc:sldChg chg="del">
        <pc:chgData name="Webb, Geoff V." userId="97382b24-acd4-4b6d-9abb-1d7793334108" providerId="ADAL" clId="{5EFF6398-F501-4013-BE7A-372F90521221}" dt="2022-09-20T15:51:47.872" v="4719" actId="47"/>
        <pc:sldMkLst>
          <pc:docMk/>
          <pc:sldMk cId="1800493202" sldId="2146447842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2945507858" sldId="2146447846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582944644" sldId="2146447849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4111696340" sldId="2146447858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530416183" sldId="2146447876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2939278069" sldId="2146447880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4056653856" sldId="2146447881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2602703936" sldId="2146447883"/>
        </pc:sldMkLst>
      </pc:sldChg>
      <pc:sldChg chg="modSp add mod ord modTransition">
        <pc:chgData name="Webb, Geoff V." userId="97382b24-acd4-4b6d-9abb-1d7793334108" providerId="ADAL" clId="{5EFF6398-F501-4013-BE7A-372F90521221}" dt="2022-09-20T16:17:18.430" v="5513"/>
        <pc:sldMkLst>
          <pc:docMk/>
          <pc:sldMk cId="3080156070" sldId="2146447889"/>
        </pc:sldMkLst>
        <pc:spChg chg="mod">
          <ac:chgData name="Webb, Geoff V." userId="97382b24-acd4-4b6d-9abb-1d7793334108" providerId="ADAL" clId="{5EFF6398-F501-4013-BE7A-372F90521221}" dt="2022-09-19T21:48:46.778" v="3077" actId="14100"/>
          <ac:spMkLst>
            <pc:docMk/>
            <pc:sldMk cId="3080156070" sldId="2146447889"/>
            <ac:spMk id="6" creationId="{F7986B41-8173-5684-B3C4-34B86EE52695}"/>
          </ac:spMkLst>
        </pc:spChg>
      </pc:sldChg>
      <pc:sldChg chg="add modTransition">
        <pc:chgData name="Webb, Geoff V." userId="97382b24-acd4-4b6d-9abb-1d7793334108" providerId="ADAL" clId="{5EFF6398-F501-4013-BE7A-372F90521221}" dt="2022-09-20T16:17:18.430" v="5513"/>
        <pc:sldMkLst>
          <pc:docMk/>
          <pc:sldMk cId="2016944316" sldId="2146447893"/>
        </pc:sldMkLst>
      </pc:sldChg>
      <pc:sldChg chg="del">
        <pc:chgData name="Webb, Geoff V." userId="97382b24-acd4-4b6d-9abb-1d7793334108" providerId="ADAL" clId="{5EFF6398-F501-4013-BE7A-372F90521221}" dt="2022-09-20T15:51:42.661" v="4718" actId="47"/>
        <pc:sldMkLst>
          <pc:docMk/>
          <pc:sldMk cId="4116614931" sldId="2146447895"/>
        </pc:sldMkLst>
      </pc:sldChg>
      <pc:sldChg chg="delSp new del mod modClrScheme chgLayout">
        <pc:chgData name="Webb, Geoff V." userId="97382b24-acd4-4b6d-9abb-1d7793334108" providerId="ADAL" clId="{5EFF6398-F501-4013-BE7A-372F90521221}" dt="2022-09-20T15:51:56.992" v="4720" actId="47"/>
        <pc:sldMkLst>
          <pc:docMk/>
          <pc:sldMk cId="2054892094" sldId="2146447896"/>
        </pc:sldMkLst>
        <pc:spChg chg="del">
          <ac:chgData name="Webb, Geoff V." userId="97382b24-acd4-4b6d-9abb-1d7793334108" providerId="ADAL" clId="{5EFF6398-F501-4013-BE7A-372F90521221}" dt="2022-09-19T16:47:09.616" v="81" actId="700"/>
          <ac:spMkLst>
            <pc:docMk/>
            <pc:sldMk cId="2054892094" sldId="2146447896"/>
            <ac:spMk id="2" creationId="{80588AC1-A431-0A7E-49E2-6A3E0BFCDAB9}"/>
          </ac:spMkLst>
        </pc:spChg>
        <pc:spChg chg="del">
          <ac:chgData name="Webb, Geoff V." userId="97382b24-acd4-4b6d-9abb-1d7793334108" providerId="ADAL" clId="{5EFF6398-F501-4013-BE7A-372F90521221}" dt="2022-09-19T16:47:09.616" v="81" actId="700"/>
          <ac:spMkLst>
            <pc:docMk/>
            <pc:sldMk cId="2054892094" sldId="2146447896"/>
            <ac:spMk id="3" creationId="{C7C67599-30E1-618B-7EC2-315FAB3361AB}"/>
          </ac:spMkLst>
        </pc:spChg>
        <pc:spChg chg="del">
          <ac:chgData name="Webb, Geoff V." userId="97382b24-acd4-4b6d-9abb-1d7793334108" providerId="ADAL" clId="{5EFF6398-F501-4013-BE7A-372F90521221}" dt="2022-09-19T16:47:09.616" v="81" actId="700"/>
          <ac:spMkLst>
            <pc:docMk/>
            <pc:sldMk cId="2054892094" sldId="2146447896"/>
            <ac:spMk id="4" creationId="{331871DB-A393-B39F-6E4A-9C808AAD9D1E}"/>
          </ac:spMkLst>
        </pc:spChg>
      </pc:sldChg>
      <pc:sldChg chg="addSp delSp modSp new del mod modClrScheme chgLayout">
        <pc:chgData name="Webb, Geoff V." userId="97382b24-acd4-4b6d-9abb-1d7793334108" providerId="ADAL" clId="{5EFF6398-F501-4013-BE7A-372F90521221}" dt="2022-09-19T21:24:24.046" v="1361" actId="47"/>
        <pc:sldMkLst>
          <pc:docMk/>
          <pc:sldMk cId="4226332945" sldId="2146447897"/>
        </pc:sldMkLst>
        <pc:spChg chg="del mod ord">
          <ac:chgData name="Webb, Geoff V." userId="97382b24-acd4-4b6d-9abb-1d7793334108" providerId="ADAL" clId="{5EFF6398-F501-4013-BE7A-372F90521221}" dt="2022-09-19T16:47:20.402" v="83" actId="700"/>
          <ac:spMkLst>
            <pc:docMk/>
            <pc:sldMk cId="4226332945" sldId="2146447897"/>
            <ac:spMk id="2" creationId="{8CE4126D-805E-BCC6-9BF2-B96F88C35440}"/>
          </ac:spMkLst>
        </pc:spChg>
        <pc:spChg chg="del">
          <ac:chgData name="Webb, Geoff V." userId="97382b24-acd4-4b6d-9abb-1d7793334108" providerId="ADAL" clId="{5EFF6398-F501-4013-BE7A-372F90521221}" dt="2022-09-19T16:47:20.402" v="83" actId="700"/>
          <ac:spMkLst>
            <pc:docMk/>
            <pc:sldMk cId="4226332945" sldId="2146447897"/>
            <ac:spMk id="3" creationId="{5C7C711B-F49D-079C-9F61-78CC23048A70}"/>
          </ac:spMkLst>
        </pc:spChg>
        <pc:spChg chg="del">
          <ac:chgData name="Webb, Geoff V." userId="97382b24-acd4-4b6d-9abb-1d7793334108" providerId="ADAL" clId="{5EFF6398-F501-4013-BE7A-372F90521221}" dt="2022-09-19T16:47:20.402" v="83" actId="700"/>
          <ac:spMkLst>
            <pc:docMk/>
            <pc:sldMk cId="4226332945" sldId="2146447897"/>
            <ac:spMk id="4" creationId="{46E1B5D9-8970-8F0E-1889-5E2678801AAC}"/>
          </ac:spMkLst>
        </pc:spChg>
        <pc:spChg chg="add mod ord">
          <ac:chgData name="Webb, Geoff V." userId="97382b24-acd4-4b6d-9abb-1d7793334108" providerId="ADAL" clId="{5EFF6398-F501-4013-BE7A-372F90521221}" dt="2022-09-19T16:47:35.309" v="111" actId="20577"/>
          <ac:spMkLst>
            <pc:docMk/>
            <pc:sldMk cId="4226332945" sldId="2146447897"/>
            <ac:spMk id="5" creationId="{C9BA93A8-263D-AF44-3020-4F76966BD4E2}"/>
          </ac:spMkLst>
        </pc:spChg>
        <pc:spChg chg="add mod ord">
          <ac:chgData name="Webb, Geoff V." userId="97382b24-acd4-4b6d-9abb-1d7793334108" providerId="ADAL" clId="{5EFF6398-F501-4013-BE7A-372F90521221}" dt="2022-09-19T21:14:42.208" v="1044" actId="20577"/>
          <ac:spMkLst>
            <pc:docMk/>
            <pc:sldMk cId="4226332945" sldId="2146447897"/>
            <ac:spMk id="6" creationId="{2705F9EF-59D0-66B2-F3D1-3ED686D9B008}"/>
          </ac:spMkLst>
        </pc:spChg>
        <pc:spChg chg="add mod">
          <ac:chgData name="Webb, Geoff V." userId="97382b24-acd4-4b6d-9abb-1d7793334108" providerId="ADAL" clId="{5EFF6398-F501-4013-BE7A-372F90521221}" dt="2022-09-19T21:14:46.161" v="1046" actId="1076"/>
          <ac:spMkLst>
            <pc:docMk/>
            <pc:sldMk cId="4226332945" sldId="2146447897"/>
            <ac:spMk id="7" creationId="{81D013AC-4599-E37C-47A1-78CA626C0DAC}"/>
          </ac:spMkLst>
        </pc:spChg>
        <pc:spChg chg="add mod">
          <ac:chgData name="Webb, Geoff V." userId="97382b24-acd4-4b6d-9abb-1d7793334108" providerId="ADAL" clId="{5EFF6398-F501-4013-BE7A-372F90521221}" dt="2022-09-19T21:14:46.161" v="1046" actId="1076"/>
          <ac:spMkLst>
            <pc:docMk/>
            <pc:sldMk cId="4226332945" sldId="2146447897"/>
            <ac:spMk id="8" creationId="{7B4635DA-867B-24FF-2011-8F2DE169BA28}"/>
          </ac:spMkLst>
        </pc:spChg>
        <pc:picChg chg="add mod">
          <ac:chgData name="Webb, Geoff V." userId="97382b24-acd4-4b6d-9abb-1d7793334108" providerId="ADAL" clId="{5EFF6398-F501-4013-BE7A-372F90521221}" dt="2022-09-19T21:14:46.161" v="1046" actId="1076"/>
          <ac:picMkLst>
            <pc:docMk/>
            <pc:sldMk cId="4226332945" sldId="2146447897"/>
            <ac:picMk id="9" creationId="{896ED31B-B0E8-F6BB-A998-552B444E85EC}"/>
          </ac:picMkLst>
        </pc:picChg>
      </pc:sldChg>
      <pc:sldChg chg="addSp delSp modSp add mod modTransition modNotesTx">
        <pc:chgData name="Webb, Geoff V." userId="97382b24-acd4-4b6d-9abb-1d7793334108" providerId="ADAL" clId="{5EFF6398-F501-4013-BE7A-372F90521221}" dt="2022-09-22T13:52:11.606" v="5756"/>
        <pc:sldMkLst>
          <pc:docMk/>
          <pc:sldMk cId="2008817300" sldId="2146447898"/>
        </pc:sldMkLst>
        <pc:spChg chg="mod">
          <ac:chgData name="Webb, Geoff V." userId="97382b24-acd4-4b6d-9abb-1d7793334108" providerId="ADAL" clId="{5EFF6398-F501-4013-BE7A-372F90521221}" dt="2022-09-19T16:47:58.708" v="161" actId="20577"/>
          <ac:spMkLst>
            <pc:docMk/>
            <pc:sldMk cId="2008817300" sldId="2146447898"/>
            <ac:spMk id="5" creationId="{C9BA93A8-263D-AF44-3020-4F76966BD4E2}"/>
          </ac:spMkLst>
        </pc:spChg>
        <pc:spChg chg="mod">
          <ac:chgData name="Webb, Geoff V." userId="97382b24-acd4-4b6d-9abb-1d7793334108" providerId="ADAL" clId="{5EFF6398-F501-4013-BE7A-372F90521221}" dt="2022-09-20T14:17:44.662" v="4447" actId="403"/>
          <ac:spMkLst>
            <pc:docMk/>
            <pc:sldMk cId="2008817300" sldId="2146447898"/>
            <ac:spMk id="6" creationId="{2705F9EF-59D0-66B2-F3D1-3ED686D9B008}"/>
          </ac:spMkLst>
        </pc:spChg>
        <pc:picChg chg="add del mod">
          <ac:chgData name="Webb, Geoff V." userId="97382b24-acd4-4b6d-9abb-1d7793334108" providerId="ADAL" clId="{5EFF6398-F501-4013-BE7A-372F90521221}" dt="2022-09-20T14:44:02.215" v="4619" actId="478"/>
          <ac:picMkLst>
            <pc:docMk/>
            <pc:sldMk cId="2008817300" sldId="2146447898"/>
            <ac:picMk id="6146" creationId="{A558AFC5-39EE-DEB6-CBE2-9381539F36EC}"/>
          </ac:picMkLst>
        </pc:picChg>
        <pc:picChg chg="add mod">
          <ac:chgData name="Webb, Geoff V." userId="97382b24-acd4-4b6d-9abb-1d7793334108" providerId="ADAL" clId="{5EFF6398-F501-4013-BE7A-372F90521221}" dt="2022-09-20T14:45:17.521" v="4624"/>
          <ac:picMkLst>
            <pc:docMk/>
            <pc:sldMk cId="2008817300" sldId="2146447898"/>
            <ac:picMk id="6148" creationId="{7BF1D1B6-B3C3-0773-E487-D398EF751507}"/>
          </ac:picMkLst>
        </pc:picChg>
      </pc:sldChg>
      <pc:sldChg chg="modSp new del mod ord">
        <pc:chgData name="Webb, Geoff V." userId="97382b24-acd4-4b6d-9abb-1d7793334108" providerId="ADAL" clId="{5EFF6398-F501-4013-BE7A-372F90521221}" dt="2022-09-19T21:27:01.622" v="1728" actId="47"/>
        <pc:sldMkLst>
          <pc:docMk/>
          <pc:sldMk cId="4251088924" sldId="2146447899"/>
        </pc:sldMkLst>
        <pc:spChg chg="mod">
          <ac:chgData name="Webb, Geoff V." userId="97382b24-acd4-4b6d-9abb-1d7793334108" providerId="ADAL" clId="{5EFF6398-F501-4013-BE7A-372F90521221}" dt="2022-09-19T16:50:44.436" v="279" actId="20577"/>
          <ac:spMkLst>
            <pc:docMk/>
            <pc:sldMk cId="4251088924" sldId="2146447899"/>
            <ac:spMk id="2" creationId="{BE55FAC3-F735-D88F-339A-D40B97AF0331}"/>
          </ac:spMkLst>
        </pc:spChg>
        <pc:spChg chg="mod">
          <ac:chgData name="Webb, Geoff V." userId="97382b24-acd4-4b6d-9abb-1d7793334108" providerId="ADAL" clId="{5EFF6398-F501-4013-BE7A-372F90521221}" dt="2022-09-19T16:50:47.548" v="289" actId="20577"/>
          <ac:spMkLst>
            <pc:docMk/>
            <pc:sldMk cId="4251088924" sldId="2146447899"/>
            <ac:spMk id="3" creationId="{7158FE0B-20C6-4373-786E-11BA7625FBBA}"/>
          </ac:spMkLst>
        </pc:spChg>
      </pc:sldChg>
      <pc:sldChg chg="addSp delSp modSp new mod modTransition setBg">
        <pc:chgData name="Webb, Geoff V." userId="97382b24-acd4-4b6d-9abb-1d7793334108" providerId="ADAL" clId="{5EFF6398-F501-4013-BE7A-372F90521221}" dt="2022-09-21T13:38:09.888" v="5739" actId="26606"/>
        <pc:sldMkLst>
          <pc:docMk/>
          <pc:sldMk cId="3430459402" sldId="2146447900"/>
        </pc:sldMkLst>
        <pc:spChg chg="del mod">
          <ac:chgData name="Webb, Geoff V." userId="97382b24-acd4-4b6d-9abb-1d7793334108" providerId="ADAL" clId="{5EFF6398-F501-4013-BE7A-372F90521221}" dt="2022-09-20T14:46:09.252" v="4633" actId="478"/>
          <ac:spMkLst>
            <pc:docMk/>
            <pc:sldMk cId="3430459402" sldId="2146447900"/>
            <ac:spMk id="2" creationId="{3FF5776E-E7F5-871D-CC23-7422B03AFC2D}"/>
          </ac:spMkLst>
        </pc:spChg>
        <pc:spChg chg="del mod">
          <ac:chgData name="Webb, Geoff V." userId="97382b24-acd4-4b6d-9abb-1d7793334108" providerId="ADAL" clId="{5EFF6398-F501-4013-BE7A-372F90521221}" dt="2022-09-20T14:46:20.591" v="4636" actId="478"/>
          <ac:spMkLst>
            <pc:docMk/>
            <pc:sldMk cId="3430459402" sldId="2146447900"/>
            <ac:spMk id="3" creationId="{09E4BA9A-AE74-0AAD-E301-5E26B0D612D2}"/>
          </ac:spMkLst>
        </pc:spChg>
        <pc:spChg chg="mod ord">
          <ac:chgData name="Webb, Geoff V." userId="97382b24-acd4-4b6d-9abb-1d7793334108" providerId="ADAL" clId="{5EFF6398-F501-4013-BE7A-372F90521221}" dt="2022-09-21T13:38:09.888" v="5739" actId="26606"/>
          <ac:spMkLst>
            <pc:docMk/>
            <pc:sldMk cId="3430459402" sldId="2146447900"/>
            <ac:spMk id="4" creationId="{AD0CD73F-A459-B694-1992-34C4D77BCC2F}"/>
          </ac:spMkLst>
        </pc:spChg>
        <pc:spChg chg="add del mod">
          <ac:chgData name="Webb, Geoff V." userId="97382b24-acd4-4b6d-9abb-1d7793334108" providerId="ADAL" clId="{5EFF6398-F501-4013-BE7A-372F90521221}" dt="2022-09-21T13:38:09.888" v="5739" actId="26606"/>
          <ac:spMkLst>
            <pc:docMk/>
            <pc:sldMk cId="3430459402" sldId="2146447900"/>
            <ac:spMk id="7" creationId="{90862C87-99F7-9E6A-349B-2DCD520225EC}"/>
          </ac:spMkLst>
        </pc:spChg>
        <pc:spChg chg="add mod">
          <ac:chgData name="Webb, Geoff V." userId="97382b24-acd4-4b6d-9abb-1d7793334108" providerId="ADAL" clId="{5EFF6398-F501-4013-BE7A-372F90521221}" dt="2022-09-21T13:38:09.888" v="5739" actId="26606"/>
          <ac:spMkLst>
            <pc:docMk/>
            <pc:sldMk cId="3430459402" sldId="2146447900"/>
            <ac:spMk id="9" creationId="{9D4DEA45-6988-E19A-FD0C-7385560B4EA5}"/>
          </ac:spMkLst>
        </pc:spChg>
        <pc:spChg chg="add del mod">
          <ac:chgData name="Webb, Geoff V." userId="97382b24-acd4-4b6d-9abb-1d7793334108" providerId="ADAL" clId="{5EFF6398-F501-4013-BE7A-372F90521221}" dt="2022-09-20T14:46:34.961" v="4638" actId="478"/>
          <ac:spMkLst>
            <pc:docMk/>
            <pc:sldMk cId="3430459402" sldId="2146447900"/>
            <ac:spMk id="11" creationId="{152597FD-AEE1-989E-11D9-0F33D4E7A6B7}"/>
          </ac:spMkLst>
        </pc:spChg>
        <pc:spChg chg="add">
          <ac:chgData name="Webb, Geoff V." userId="97382b24-acd4-4b6d-9abb-1d7793334108" providerId="ADAL" clId="{5EFF6398-F501-4013-BE7A-372F90521221}" dt="2022-09-21T13:38:09.888" v="5739" actId="26606"/>
          <ac:spMkLst>
            <pc:docMk/>
            <pc:sldMk cId="3430459402" sldId="2146447900"/>
            <ac:spMk id="14" creationId="{E91DC736-0EF8-4F87-9146-EBF1D2EE4D3D}"/>
          </ac:spMkLst>
        </pc:spChg>
        <pc:spChg chg="add">
          <ac:chgData name="Webb, Geoff V." userId="97382b24-acd4-4b6d-9abb-1d7793334108" providerId="ADAL" clId="{5EFF6398-F501-4013-BE7A-372F90521221}" dt="2022-09-21T13:38:09.888" v="5739" actId="26606"/>
          <ac:spMkLst>
            <pc:docMk/>
            <pc:sldMk cId="3430459402" sldId="2146447900"/>
            <ac:spMk id="16" creationId="{097CD68E-23E3-4007-8847-CD0944C4F7BE}"/>
          </ac:spMkLst>
        </pc:spChg>
        <pc:spChg chg="add">
          <ac:chgData name="Webb, Geoff V." userId="97382b24-acd4-4b6d-9abb-1d7793334108" providerId="ADAL" clId="{5EFF6398-F501-4013-BE7A-372F90521221}" dt="2022-09-21T13:38:09.888" v="5739" actId="26606"/>
          <ac:spMkLst>
            <pc:docMk/>
            <pc:sldMk cId="3430459402" sldId="2146447900"/>
            <ac:spMk id="18" creationId="{AF2F604E-43BE-4DC3-B983-E071523364F8}"/>
          </ac:spMkLst>
        </pc:spChg>
        <pc:spChg chg="add">
          <ac:chgData name="Webb, Geoff V." userId="97382b24-acd4-4b6d-9abb-1d7793334108" providerId="ADAL" clId="{5EFF6398-F501-4013-BE7A-372F90521221}" dt="2022-09-21T13:38:09.888" v="5739" actId="26606"/>
          <ac:spMkLst>
            <pc:docMk/>
            <pc:sldMk cId="3430459402" sldId="2146447900"/>
            <ac:spMk id="20" creationId="{08C9B587-E65E-4B52-B37C-ABEBB6E87928}"/>
          </ac:spMkLst>
        </pc:spChg>
        <pc:picChg chg="add mod">
          <ac:chgData name="Webb, Geoff V." userId="97382b24-acd4-4b6d-9abb-1d7793334108" providerId="ADAL" clId="{5EFF6398-F501-4013-BE7A-372F90521221}" dt="2022-09-21T13:38:09.888" v="5739" actId="26606"/>
          <ac:picMkLst>
            <pc:docMk/>
            <pc:sldMk cId="3430459402" sldId="2146447900"/>
            <ac:picMk id="6" creationId="{A5487CE7-7AC8-3A04-47D8-31A72D5C8BAA}"/>
          </ac:picMkLst>
        </pc:picChg>
      </pc:sldChg>
      <pc:sldChg chg="addSp delSp modSp new mod modTransition setBg">
        <pc:chgData name="Webb, Geoff V." userId="97382b24-acd4-4b6d-9abb-1d7793334108" providerId="ADAL" clId="{5EFF6398-F501-4013-BE7A-372F90521221}" dt="2022-09-22T13:57:59.363" v="5790" actId="207"/>
        <pc:sldMkLst>
          <pc:docMk/>
          <pc:sldMk cId="345999175" sldId="2146447901"/>
        </pc:sldMkLst>
        <pc:spChg chg="mod">
          <ac:chgData name="Webb, Geoff V." userId="97382b24-acd4-4b6d-9abb-1d7793334108" providerId="ADAL" clId="{5EFF6398-F501-4013-BE7A-372F90521221}" dt="2022-09-22T13:57:50.083" v="5789" actId="14100"/>
          <ac:spMkLst>
            <pc:docMk/>
            <pc:sldMk cId="345999175" sldId="2146447901"/>
            <ac:spMk id="2" creationId="{21B195EA-335D-7EA0-516F-7116DCB04D40}"/>
          </ac:spMkLst>
        </pc:spChg>
        <pc:spChg chg="mod">
          <ac:chgData name="Webb, Geoff V." userId="97382b24-acd4-4b6d-9abb-1d7793334108" providerId="ADAL" clId="{5EFF6398-F501-4013-BE7A-372F90521221}" dt="2022-09-22T13:57:59.363" v="5790" actId="207"/>
          <ac:spMkLst>
            <pc:docMk/>
            <pc:sldMk cId="345999175" sldId="2146447901"/>
            <ac:spMk id="3" creationId="{AFF1A092-267F-9C94-12CF-D7F7DC630C19}"/>
          </ac:spMkLst>
        </pc:spChg>
        <pc:spChg chg="mod">
          <ac:chgData name="Webb, Geoff V." userId="97382b24-acd4-4b6d-9abb-1d7793334108" providerId="ADAL" clId="{5EFF6398-F501-4013-BE7A-372F90521221}" dt="2022-09-22T13:56:36.583" v="5769" actId="26606"/>
          <ac:spMkLst>
            <pc:docMk/>
            <pc:sldMk cId="345999175" sldId="2146447901"/>
            <ac:spMk id="4" creationId="{3C06B829-F08C-3E14-CE5F-B0DD66DC0D9C}"/>
          </ac:spMkLst>
        </pc:spChg>
        <pc:spChg chg="add del">
          <ac:chgData name="Webb, Geoff V." userId="97382b24-acd4-4b6d-9abb-1d7793334108" providerId="ADAL" clId="{5EFF6398-F501-4013-BE7A-372F90521221}" dt="2022-09-22T13:56:36.583" v="5769" actId="26606"/>
          <ac:spMkLst>
            <pc:docMk/>
            <pc:sldMk cId="345999175" sldId="2146447901"/>
            <ac:spMk id="2055" creationId="{8FC9BE17-9A7B-462D-AE50-3D8777387304}"/>
          </ac:spMkLst>
        </pc:spChg>
        <pc:spChg chg="add del">
          <ac:chgData name="Webb, Geoff V." userId="97382b24-acd4-4b6d-9abb-1d7793334108" providerId="ADAL" clId="{5EFF6398-F501-4013-BE7A-372F90521221}" dt="2022-09-22T13:56:36.583" v="5769" actId="26606"/>
          <ac:spMkLst>
            <pc:docMk/>
            <pc:sldMk cId="345999175" sldId="2146447901"/>
            <ac:spMk id="2057" creationId="{3EBE8569-6AEC-4B8C-8D53-2DE337CDBA65}"/>
          </ac:spMkLst>
        </pc:spChg>
        <pc:spChg chg="add del">
          <ac:chgData name="Webb, Geoff V." userId="97382b24-acd4-4b6d-9abb-1d7793334108" providerId="ADAL" clId="{5EFF6398-F501-4013-BE7A-372F90521221}" dt="2022-09-22T13:56:36.583" v="5769" actId="26606"/>
          <ac:spMkLst>
            <pc:docMk/>
            <pc:sldMk cId="345999175" sldId="2146447901"/>
            <ac:spMk id="2059" creationId="{55D4142C-5077-457F-A6AD-3FECFDB39685}"/>
          </ac:spMkLst>
        </pc:spChg>
        <pc:spChg chg="add del">
          <ac:chgData name="Webb, Geoff V." userId="97382b24-acd4-4b6d-9abb-1d7793334108" providerId="ADAL" clId="{5EFF6398-F501-4013-BE7A-372F90521221}" dt="2022-09-22T13:56:36.583" v="5769" actId="26606"/>
          <ac:spMkLst>
            <pc:docMk/>
            <pc:sldMk cId="345999175" sldId="2146447901"/>
            <ac:spMk id="2061" creationId="{7A5F0580-5EE9-419F-96EE-B6529EF6E7D0}"/>
          </ac:spMkLst>
        </pc:spChg>
        <pc:spChg chg="add del">
          <ac:chgData name="Webb, Geoff V." userId="97382b24-acd4-4b6d-9abb-1d7793334108" providerId="ADAL" clId="{5EFF6398-F501-4013-BE7A-372F90521221}" dt="2022-09-22T13:57:27.616" v="5777" actId="26606"/>
          <ac:spMkLst>
            <pc:docMk/>
            <pc:sldMk cId="345999175" sldId="2146447901"/>
            <ac:spMk id="2066" creationId="{04812C46-200A-4DEB-A05E-3ED6C68C2387}"/>
          </ac:spMkLst>
        </pc:spChg>
        <pc:spChg chg="add del">
          <ac:chgData name="Webb, Geoff V." userId="97382b24-acd4-4b6d-9abb-1d7793334108" providerId="ADAL" clId="{5EFF6398-F501-4013-BE7A-372F90521221}" dt="2022-09-22T13:57:27.616" v="5777" actId="26606"/>
          <ac:spMkLst>
            <pc:docMk/>
            <pc:sldMk cId="345999175" sldId="2146447901"/>
            <ac:spMk id="2068" creationId="{D1EA859B-E555-4109-94F3-6700E046E008}"/>
          </ac:spMkLst>
        </pc:spChg>
        <pc:spChg chg="add">
          <ac:chgData name="Webb, Geoff V." userId="97382b24-acd4-4b6d-9abb-1d7793334108" providerId="ADAL" clId="{5EFF6398-F501-4013-BE7A-372F90521221}" dt="2022-09-22T13:57:27.616" v="5777" actId="26606"/>
          <ac:spMkLst>
            <pc:docMk/>
            <pc:sldMk cId="345999175" sldId="2146447901"/>
            <ac:spMk id="2073" creationId="{04812C46-200A-4DEB-A05E-3ED6C68C2387}"/>
          </ac:spMkLst>
        </pc:spChg>
        <pc:spChg chg="add">
          <ac:chgData name="Webb, Geoff V." userId="97382b24-acd4-4b6d-9abb-1d7793334108" providerId="ADAL" clId="{5EFF6398-F501-4013-BE7A-372F90521221}" dt="2022-09-22T13:57:27.616" v="5777" actId="26606"/>
          <ac:spMkLst>
            <pc:docMk/>
            <pc:sldMk cId="345999175" sldId="2146447901"/>
            <ac:spMk id="2075" creationId="{D1EA859B-E555-4109-94F3-6700E046E008}"/>
          </ac:spMkLst>
        </pc:spChg>
        <pc:picChg chg="add del mod ord">
          <ac:chgData name="Webb, Geoff V." userId="97382b24-acd4-4b6d-9abb-1d7793334108" providerId="ADAL" clId="{5EFF6398-F501-4013-BE7A-372F90521221}" dt="2022-09-22T13:57:23.826" v="5774" actId="478"/>
          <ac:picMkLst>
            <pc:docMk/>
            <pc:sldMk cId="345999175" sldId="2146447901"/>
            <ac:picMk id="5" creationId="{1E5917C9-2E79-037F-7593-BD66E2C0C0FC}"/>
          </ac:picMkLst>
        </pc:picChg>
        <pc:picChg chg="add del mod">
          <ac:chgData name="Webb, Geoff V." userId="97382b24-acd4-4b6d-9abb-1d7793334108" providerId="ADAL" clId="{5EFF6398-F501-4013-BE7A-372F90521221}" dt="2022-09-22T13:56:26.496" v="5767" actId="478"/>
          <ac:picMkLst>
            <pc:docMk/>
            <pc:sldMk cId="345999175" sldId="2146447901"/>
            <ac:picMk id="1026" creationId="{6119608A-C3FD-4FE8-3AE5-E24D58ED406C}"/>
          </ac:picMkLst>
        </pc:picChg>
        <pc:picChg chg="add mod ord">
          <ac:chgData name="Webb, Geoff V." userId="97382b24-acd4-4b6d-9abb-1d7793334108" providerId="ADAL" clId="{5EFF6398-F501-4013-BE7A-372F90521221}" dt="2022-09-22T13:57:27.616" v="5777" actId="26606"/>
          <ac:picMkLst>
            <pc:docMk/>
            <pc:sldMk cId="345999175" sldId="2146447901"/>
            <ac:picMk id="1028" creationId="{D71F8267-97ED-5F0C-ECD7-5DF41918653E}"/>
          </ac:picMkLst>
        </pc:picChg>
        <pc:picChg chg="add del mod">
          <ac:chgData name="Webb, Geoff V." userId="97382b24-acd4-4b6d-9abb-1d7793334108" providerId="ADAL" clId="{5EFF6398-F501-4013-BE7A-372F90521221}" dt="2022-09-22T13:56:03.622" v="5761" actId="478"/>
          <ac:picMkLst>
            <pc:docMk/>
            <pc:sldMk cId="345999175" sldId="2146447901"/>
            <ac:picMk id="2050" creationId="{238DAB02-45FE-033B-1941-2794500AC728}"/>
          </ac:picMkLst>
        </pc:picChg>
      </pc:sldChg>
      <pc:sldChg chg="addSp modSp new mod modTransition">
        <pc:chgData name="Webb, Geoff V." userId="97382b24-acd4-4b6d-9abb-1d7793334108" providerId="ADAL" clId="{5EFF6398-F501-4013-BE7A-372F90521221}" dt="2022-09-20T16:17:18.430" v="5513"/>
        <pc:sldMkLst>
          <pc:docMk/>
          <pc:sldMk cId="1289920857" sldId="2146447902"/>
        </pc:sldMkLst>
        <pc:spChg chg="mod">
          <ac:chgData name="Webb, Geoff V." userId="97382b24-acd4-4b6d-9abb-1d7793334108" providerId="ADAL" clId="{5EFF6398-F501-4013-BE7A-372F90521221}" dt="2022-09-19T16:54:29.916" v="501" actId="20577"/>
          <ac:spMkLst>
            <pc:docMk/>
            <pc:sldMk cId="1289920857" sldId="2146447902"/>
            <ac:spMk id="2" creationId="{45A71E22-7571-1E05-DEAB-63892D46FA28}"/>
          </ac:spMkLst>
        </pc:spChg>
        <pc:spChg chg="mod">
          <ac:chgData name="Webb, Geoff V." userId="97382b24-acd4-4b6d-9abb-1d7793334108" providerId="ADAL" clId="{5EFF6398-F501-4013-BE7A-372F90521221}" dt="2022-09-20T14:36:15.358" v="4540" actId="14100"/>
          <ac:spMkLst>
            <pc:docMk/>
            <pc:sldMk cId="1289920857" sldId="2146447902"/>
            <ac:spMk id="3" creationId="{A7B9583A-30CA-306B-8E01-12939DB203F5}"/>
          </ac:spMkLst>
        </pc:spChg>
        <pc:picChg chg="add mod">
          <ac:chgData name="Webb, Geoff V." userId="97382b24-acd4-4b6d-9abb-1d7793334108" providerId="ADAL" clId="{5EFF6398-F501-4013-BE7A-372F90521221}" dt="2022-09-20T14:35:47.680" v="4531"/>
          <ac:picMkLst>
            <pc:docMk/>
            <pc:sldMk cId="1289920857" sldId="2146447902"/>
            <ac:picMk id="5122" creationId="{EBEBB741-31F5-62EF-63DE-78707E92EB94}"/>
          </ac:picMkLst>
        </pc:picChg>
      </pc:sldChg>
      <pc:sldChg chg="modSp new mod ord modTransition">
        <pc:chgData name="Webb, Geoff V." userId="97382b24-acd4-4b6d-9abb-1d7793334108" providerId="ADAL" clId="{5EFF6398-F501-4013-BE7A-372F90521221}" dt="2022-09-20T16:48:41.837" v="5518"/>
        <pc:sldMkLst>
          <pc:docMk/>
          <pc:sldMk cId="3211056976" sldId="2146447903"/>
        </pc:sldMkLst>
        <pc:spChg chg="mod">
          <ac:chgData name="Webb, Geoff V." userId="97382b24-acd4-4b6d-9abb-1d7793334108" providerId="ADAL" clId="{5EFF6398-F501-4013-BE7A-372F90521221}" dt="2022-09-19T16:57:09.150" v="540" actId="20577"/>
          <ac:spMkLst>
            <pc:docMk/>
            <pc:sldMk cId="3211056976" sldId="2146447903"/>
            <ac:spMk id="2" creationId="{C1643330-F0D4-82AC-E3FF-76B25365D2BB}"/>
          </ac:spMkLst>
        </pc:spChg>
        <pc:spChg chg="mod">
          <ac:chgData name="Webb, Geoff V." userId="97382b24-acd4-4b6d-9abb-1d7793334108" providerId="ADAL" clId="{5EFF6398-F501-4013-BE7A-372F90521221}" dt="2022-09-20T16:16:22.649" v="5512" actId="20577"/>
          <ac:spMkLst>
            <pc:docMk/>
            <pc:sldMk cId="3211056976" sldId="2146447903"/>
            <ac:spMk id="3" creationId="{3191A4A8-F8CD-DE92-7730-EBA53A26487B}"/>
          </ac:spMkLst>
        </pc:spChg>
      </pc:sldChg>
      <pc:sldChg chg="delSp modSp add mod modTransition modClrScheme chgLayout">
        <pc:chgData name="Webb, Geoff V." userId="97382b24-acd4-4b6d-9abb-1d7793334108" providerId="ADAL" clId="{5EFF6398-F501-4013-BE7A-372F90521221}" dt="2022-09-20T16:17:18.430" v="5513"/>
        <pc:sldMkLst>
          <pc:docMk/>
          <pc:sldMk cId="1642425065" sldId="2146447904"/>
        </pc:sldMkLst>
        <pc:spChg chg="mod ord">
          <ac:chgData name="Webb, Geoff V." userId="97382b24-acd4-4b6d-9abb-1d7793334108" providerId="ADAL" clId="{5EFF6398-F501-4013-BE7A-372F90521221}" dt="2022-09-20T14:38:40.459" v="4613" actId="313"/>
          <ac:spMkLst>
            <pc:docMk/>
            <pc:sldMk cId="1642425065" sldId="2146447904"/>
            <ac:spMk id="2" creationId="{C1643330-F0D4-82AC-E3FF-76B25365D2BB}"/>
          </ac:spMkLst>
        </pc:spChg>
        <pc:spChg chg="del mod">
          <ac:chgData name="Webb, Geoff V." userId="97382b24-acd4-4b6d-9abb-1d7793334108" providerId="ADAL" clId="{5EFF6398-F501-4013-BE7A-372F90521221}" dt="2022-09-20T14:38:27.453" v="4585" actId="700"/>
          <ac:spMkLst>
            <pc:docMk/>
            <pc:sldMk cId="1642425065" sldId="2146447904"/>
            <ac:spMk id="3" creationId="{3191A4A8-F8CD-DE92-7730-EBA53A26487B}"/>
          </ac:spMkLst>
        </pc:spChg>
        <pc:spChg chg="mod ord">
          <ac:chgData name="Webb, Geoff V." userId="97382b24-acd4-4b6d-9abb-1d7793334108" providerId="ADAL" clId="{5EFF6398-F501-4013-BE7A-372F90521221}" dt="2022-09-20T14:38:27.453" v="4585" actId="700"/>
          <ac:spMkLst>
            <pc:docMk/>
            <pc:sldMk cId="1642425065" sldId="2146447904"/>
            <ac:spMk id="4" creationId="{822AF39E-0961-21CF-CB19-849B0FE30585}"/>
          </ac:spMkLst>
        </pc:spChg>
      </pc:sldChg>
      <pc:sldChg chg="addSp delSp modSp add mod modTransition">
        <pc:chgData name="Webb, Geoff V." userId="97382b24-acd4-4b6d-9abb-1d7793334108" providerId="ADAL" clId="{5EFF6398-F501-4013-BE7A-372F90521221}" dt="2022-09-20T17:03:05.322" v="5526" actId="14100"/>
        <pc:sldMkLst>
          <pc:docMk/>
          <pc:sldMk cId="226887168" sldId="2146447905"/>
        </pc:sldMkLst>
        <pc:spChg chg="mod">
          <ac:chgData name="Webb, Geoff V." userId="97382b24-acd4-4b6d-9abb-1d7793334108" providerId="ADAL" clId="{5EFF6398-F501-4013-BE7A-372F90521221}" dt="2022-09-19T16:58:49.644" v="802" actId="20577"/>
          <ac:spMkLst>
            <pc:docMk/>
            <pc:sldMk cId="226887168" sldId="2146447905"/>
            <ac:spMk id="2" creationId="{C1643330-F0D4-82AC-E3FF-76B25365D2BB}"/>
          </ac:spMkLst>
        </pc:spChg>
        <pc:spChg chg="mod">
          <ac:chgData name="Webb, Geoff V." userId="97382b24-acd4-4b6d-9abb-1d7793334108" providerId="ADAL" clId="{5EFF6398-F501-4013-BE7A-372F90521221}" dt="2022-09-20T17:03:05.322" v="5526" actId="14100"/>
          <ac:spMkLst>
            <pc:docMk/>
            <pc:sldMk cId="226887168" sldId="2146447905"/>
            <ac:spMk id="3" creationId="{3191A4A8-F8CD-DE92-7730-EBA53A26487B}"/>
          </ac:spMkLst>
        </pc:spChg>
        <pc:spChg chg="add del ord">
          <ac:chgData name="Webb, Geoff V." userId="97382b24-acd4-4b6d-9abb-1d7793334108" providerId="ADAL" clId="{5EFF6398-F501-4013-BE7A-372F90521221}" dt="2022-09-20T17:02:39.803" v="5524" actId="478"/>
          <ac:spMkLst>
            <pc:docMk/>
            <pc:sldMk cId="226887168" sldId="2146447905"/>
            <ac:spMk id="5" creationId="{02B5DE02-B8B0-786E-A456-1923D7707E09}"/>
          </ac:spMkLst>
        </pc:spChg>
      </pc:sldChg>
      <pc:sldChg chg="modSp new del mod modNotesTx">
        <pc:chgData name="Webb, Geoff V." userId="97382b24-acd4-4b6d-9abb-1d7793334108" providerId="ADAL" clId="{5EFF6398-F501-4013-BE7A-372F90521221}" dt="2022-09-19T21:19:01.415" v="1126" actId="47"/>
        <pc:sldMkLst>
          <pc:docMk/>
          <pc:sldMk cId="2943486809" sldId="2146447906"/>
        </pc:sldMkLst>
        <pc:spChg chg="mod">
          <ac:chgData name="Webb, Geoff V." userId="97382b24-acd4-4b6d-9abb-1d7793334108" providerId="ADAL" clId="{5EFF6398-F501-4013-BE7A-372F90521221}" dt="2022-09-19T21:16:10.812" v="1120" actId="20577"/>
          <ac:spMkLst>
            <pc:docMk/>
            <pc:sldMk cId="2943486809" sldId="2146447906"/>
            <ac:spMk id="3" creationId="{1F620A3F-F813-9A99-11BB-8ACFF1C0A590}"/>
          </ac:spMkLst>
        </pc:spChg>
      </pc:sldChg>
      <pc:sldChg chg="addSp delSp modSp add mod ord modTransition">
        <pc:chgData name="Webb, Geoff V." userId="97382b24-acd4-4b6d-9abb-1d7793334108" providerId="ADAL" clId="{5EFF6398-F501-4013-BE7A-372F90521221}" dt="2022-09-22T13:46:51.556" v="5754" actId="1076"/>
        <pc:sldMkLst>
          <pc:docMk/>
          <pc:sldMk cId="3057419731" sldId="2146447906"/>
        </pc:sldMkLst>
        <pc:spChg chg="mod">
          <ac:chgData name="Webb, Geoff V." userId="97382b24-acd4-4b6d-9abb-1d7793334108" providerId="ADAL" clId="{5EFF6398-F501-4013-BE7A-372F90521221}" dt="2022-09-19T21:47:24.936" v="3033" actId="313"/>
          <ac:spMkLst>
            <pc:docMk/>
            <pc:sldMk cId="3057419731" sldId="2146447906"/>
            <ac:spMk id="4" creationId="{282ECE2C-741E-9603-864E-2B11BC01215A}"/>
          </ac:spMkLst>
        </pc:spChg>
        <pc:picChg chg="add mod">
          <ac:chgData name="Webb, Geoff V." userId="97382b24-acd4-4b6d-9abb-1d7793334108" providerId="ADAL" clId="{5EFF6398-F501-4013-BE7A-372F90521221}" dt="2022-09-22T13:46:51.556" v="5754" actId="1076"/>
          <ac:picMkLst>
            <pc:docMk/>
            <pc:sldMk cId="3057419731" sldId="2146447906"/>
            <ac:picMk id="2" creationId="{D9423B8B-4F0E-8D4C-C45D-06551E0A8363}"/>
          </ac:picMkLst>
        </pc:picChg>
        <pc:picChg chg="del">
          <ac:chgData name="Webb, Geoff V." userId="97382b24-acd4-4b6d-9abb-1d7793334108" providerId="ADAL" clId="{5EFF6398-F501-4013-BE7A-372F90521221}" dt="2022-09-19T21:19:28.436" v="1128" actId="478"/>
          <ac:picMkLst>
            <pc:docMk/>
            <pc:sldMk cId="3057419731" sldId="2146447906"/>
            <ac:picMk id="5" creationId="{453C7CE1-19AF-8E6E-E174-4158A42CB1BA}"/>
          </ac:picMkLst>
        </pc:picChg>
      </pc:sldChg>
      <pc:sldChg chg="addSp delSp modSp new mod modTransition">
        <pc:chgData name="Webb, Geoff V." userId="97382b24-acd4-4b6d-9abb-1d7793334108" providerId="ADAL" clId="{5EFF6398-F501-4013-BE7A-372F90521221}" dt="2022-09-20T16:17:18.430" v="5513"/>
        <pc:sldMkLst>
          <pc:docMk/>
          <pc:sldMk cId="2129591162" sldId="2146447907"/>
        </pc:sldMkLst>
        <pc:spChg chg="mod">
          <ac:chgData name="Webb, Geoff V." userId="97382b24-acd4-4b6d-9abb-1d7793334108" providerId="ADAL" clId="{5EFF6398-F501-4013-BE7A-372F90521221}" dt="2022-09-19T21:44:26.478" v="2610" actId="20577"/>
          <ac:spMkLst>
            <pc:docMk/>
            <pc:sldMk cId="2129591162" sldId="2146447907"/>
            <ac:spMk id="2" creationId="{1747193D-3160-744A-B697-F70035620D33}"/>
          </ac:spMkLst>
        </pc:spChg>
        <pc:spChg chg="del mod">
          <ac:chgData name="Webb, Geoff V." userId="97382b24-acd4-4b6d-9abb-1d7793334108" providerId="ADAL" clId="{5EFF6398-F501-4013-BE7A-372F90521221}" dt="2022-09-20T13:59:47.288" v="3117" actId="478"/>
          <ac:spMkLst>
            <pc:docMk/>
            <pc:sldMk cId="2129591162" sldId="2146447907"/>
            <ac:spMk id="3" creationId="{E6D91CEA-D09A-7D10-A2B5-8B74AF164BC8}"/>
          </ac:spMkLst>
        </pc:spChg>
        <pc:spChg chg="add mod">
          <ac:chgData name="Webb, Geoff V." userId="97382b24-acd4-4b6d-9abb-1d7793334108" providerId="ADAL" clId="{5EFF6398-F501-4013-BE7A-372F90521221}" dt="2022-09-20T14:56:46.934" v="4711" actId="2711"/>
          <ac:spMkLst>
            <pc:docMk/>
            <pc:sldMk cId="2129591162" sldId="2146447907"/>
            <ac:spMk id="5" creationId="{5407E001-98A6-E1E6-92CF-F1A9443BD794}"/>
          </ac:spMkLst>
        </pc:spChg>
        <pc:spChg chg="add mod">
          <ac:chgData name="Webb, Geoff V." userId="97382b24-acd4-4b6d-9abb-1d7793334108" providerId="ADAL" clId="{5EFF6398-F501-4013-BE7A-372F90521221}" dt="2022-09-20T14:56:46.934" v="4711" actId="2711"/>
          <ac:spMkLst>
            <pc:docMk/>
            <pc:sldMk cId="2129591162" sldId="2146447907"/>
            <ac:spMk id="6" creationId="{92CB7647-F9C8-AD5D-120A-E2EEC9DFA104}"/>
          </ac:spMkLst>
        </pc:spChg>
        <pc:spChg chg="add del mod">
          <ac:chgData name="Webb, Geoff V." userId="97382b24-acd4-4b6d-9abb-1d7793334108" providerId="ADAL" clId="{5EFF6398-F501-4013-BE7A-372F90521221}" dt="2022-09-20T14:04:25.475" v="3437" actId="478"/>
          <ac:spMkLst>
            <pc:docMk/>
            <pc:sldMk cId="2129591162" sldId="2146447907"/>
            <ac:spMk id="7" creationId="{A4735C02-F652-45B1-0FA8-447E325867F6}"/>
          </ac:spMkLst>
        </pc:spChg>
        <pc:spChg chg="add del mod">
          <ac:chgData name="Webb, Geoff V." userId="97382b24-acd4-4b6d-9abb-1d7793334108" providerId="ADAL" clId="{5EFF6398-F501-4013-BE7A-372F90521221}" dt="2022-09-20T14:04:26.412" v="3438" actId="478"/>
          <ac:spMkLst>
            <pc:docMk/>
            <pc:sldMk cId="2129591162" sldId="2146447907"/>
            <ac:spMk id="8" creationId="{66E3D3E6-139D-7929-AB51-93EB249CBD86}"/>
          </ac:spMkLst>
        </pc:spChg>
        <pc:spChg chg="add mod">
          <ac:chgData name="Webb, Geoff V." userId="97382b24-acd4-4b6d-9abb-1d7793334108" providerId="ADAL" clId="{5EFF6398-F501-4013-BE7A-372F90521221}" dt="2022-09-20T14:06:13.628" v="3483" actId="1076"/>
          <ac:spMkLst>
            <pc:docMk/>
            <pc:sldMk cId="2129591162" sldId="2146447907"/>
            <ac:spMk id="9" creationId="{A31AA24D-E8C7-887E-A300-0AB1A03DC939}"/>
          </ac:spMkLst>
        </pc:spChg>
        <pc:spChg chg="add mod">
          <ac:chgData name="Webb, Geoff V." userId="97382b24-acd4-4b6d-9abb-1d7793334108" providerId="ADAL" clId="{5EFF6398-F501-4013-BE7A-372F90521221}" dt="2022-09-20T14:06:15.097" v="3484" actId="1076"/>
          <ac:spMkLst>
            <pc:docMk/>
            <pc:sldMk cId="2129591162" sldId="2146447907"/>
            <ac:spMk id="10" creationId="{1EF515B6-FFFD-A3C4-818F-0FD20338004C}"/>
          </ac:spMkLst>
        </pc:spChg>
        <pc:spChg chg="add mod">
          <ac:chgData name="Webb, Geoff V." userId="97382b24-acd4-4b6d-9abb-1d7793334108" providerId="ADAL" clId="{5EFF6398-F501-4013-BE7A-372F90521221}" dt="2022-09-20T14:16:56.452" v="4441" actId="1076"/>
          <ac:spMkLst>
            <pc:docMk/>
            <pc:sldMk cId="2129591162" sldId="2146447907"/>
            <ac:spMk id="11" creationId="{06E142C4-B38D-5406-4158-BA1343A6E8DA}"/>
          </ac:spMkLst>
        </pc:spChg>
        <pc:spChg chg="add mod">
          <ac:chgData name="Webb, Geoff V." userId="97382b24-acd4-4b6d-9abb-1d7793334108" providerId="ADAL" clId="{5EFF6398-F501-4013-BE7A-372F90521221}" dt="2022-09-20T14:16:56.452" v="4441" actId="1076"/>
          <ac:spMkLst>
            <pc:docMk/>
            <pc:sldMk cId="2129591162" sldId="2146447907"/>
            <ac:spMk id="12" creationId="{9DF63FF2-6554-BF55-CB63-AAFFFF9F8D9E}"/>
          </ac:spMkLst>
        </pc:spChg>
        <pc:spChg chg="add del mod">
          <ac:chgData name="Webb, Geoff V." userId="97382b24-acd4-4b6d-9abb-1d7793334108" providerId="ADAL" clId="{5EFF6398-F501-4013-BE7A-372F90521221}" dt="2022-09-20T14:06:42.238" v="3491" actId="478"/>
          <ac:spMkLst>
            <pc:docMk/>
            <pc:sldMk cId="2129591162" sldId="2146447907"/>
            <ac:spMk id="13" creationId="{3F97B81A-335C-9DFA-A9A3-FDFA28641C18}"/>
          </ac:spMkLst>
        </pc:spChg>
        <pc:picChg chg="add del mod">
          <ac:chgData name="Webb, Geoff V." userId="97382b24-acd4-4b6d-9abb-1d7793334108" providerId="ADAL" clId="{5EFF6398-F501-4013-BE7A-372F90521221}" dt="2022-09-20T14:47:48.729" v="4643" actId="478"/>
          <ac:picMkLst>
            <pc:docMk/>
            <pc:sldMk cId="2129591162" sldId="2146447907"/>
            <ac:picMk id="3074" creationId="{916D6F18-1A18-C210-3BA9-CFFAEDF9C4D8}"/>
          </ac:picMkLst>
        </pc:picChg>
        <pc:picChg chg="add mod">
          <ac:chgData name="Webb, Geoff V." userId="97382b24-acd4-4b6d-9abb-1d7793334108" providerId="ADAL" clId="{5EFF6398-F501-4013-BE7A-372F90521221}" dt="2022-09-20T14:48:11.200" v="4648"/>
          <ac:picMkLst>
            <pc:docMk/>
            <pc:sldMk cId="2129591162" sldId="2146447907"/>
            <ac:picMk id="3076" creationId="{9E39392D-FAFE-D466-EE60-F28BB7AEEB2B}"/>
          </ac:picMkLst>
        </pc:picChg>
      </pc:sldChg>
      <pc:sldChg chg="modSp add del mod">
        <pc:chgData name="Webb, Geoff V." userId="97382b24-acd4-4b6d-9abb-1d7793334108" providerId="ADAL" clId="{5EFF6398-F501-4013-BE7A-372F90521221}" dt="2022-09-19T21:18:54.809" v="1125" actId="47"/>
        <pc:sldMkLst>
          <pc:docMk/>
          <pc:sldMk cId="2799954877" sldId="2146447907"/>
        </pc:sldMkLst>
        <pc:spChg chg="mod">
          <ac:chgData name="Webb, Geoff V." userId="97382b24-acd4-4b6d-9abb-1d7793334108" providerId="ADAL" clId="{5EFF6398-F501-4013-BE7A-372F90521221}" dt="2022-09-19T21:13:48.999" v="1043" actId="20577"/>
          <ac:spMkLst>
            <pc:docMk/>
            <pc:sldMk cId="2799954877" sldId="2146447907"/>
            <ac:spMk id="3" creationId="{1F620A3F-F813-9A99-11BB-8ACFF1C0A590}"/>
          </ac:spMkLst>
        </pc:spChg>
      </pc:sldChg>
      <pc:sldChg chg="addSp delSp modSp add mod modTransition setBg modClrScheme chgLayout">
        <pc:chgData name="Webb, Geoff V." userId="97382b24-acd4-4b6d-9abb-1d7793334108" providerId="ADAL" clId="{5EFF6398-F501-4013-BE7A-372F90521221}" dt="2022-09-21T13:37:25.774" v="5738" actId="1076"/>
        <pc:sldMkLst>
          <pc:docMk/>
          <pc:sldMk cId="539534191" sldId="2146447908"/>
        </pc:sldMkLst>
        <pc:spChg chg="mod ord">
          <ac:chgData name="Webb, Geoff V." userId="97382b24-acd4-4b6d-9abb-1d7793334108" providerId="ADAL" clId="{5EFF6398-F501-4013-BE7A-372F90521221}" dt="2022-09-20T14:25:12.344" v="4463" actId="26606"/>
          <ac:spMkLst>
            <pc:docMk/>
            <pc:sldMk cId="539534191" sldId="2146447908"/>
            <ac:spMk id="2" creationId="{91828457-E031-69E1-815F-C4650A202285}"/>
          </ac:spMkLst>
        </pc:spChg>
        <pc:spChg chg="add mod ord">
          <ac:chgData name="Webb, Geoff V." userId="97382b24-acd4-4b6d-9abb-1d7793334108" providerId="ADAL" clId="{5EFF6398-F501-4013-BE7A-372F90521221}" dt="2022-09-20T15:59:01.465" v="4767" actId="1076"/>
          <ac:spMkLst>
            <pc:docMk/>
            <pc:sldMk cId="539534191" sldId="2146447908"/>
            <ac:spMk id="3" creationId="{4FFA50BC-EB48-C6D6-38D8-D902463E70ED}"/>
          </ac:spMkLst>
        </pc:spChg>
        <pc:spChg chg="add mod ord">
          <ac:chgData name="Webb, Geoff V." userId="97382b24-acd4-4b6d-9abb-1d7793334108" providerId="ADAL" clId="{5EFF6398-F501-4013-BE7A-372F90521221}" dt="2022-09-21T13:37:25.774" v="5738" actId="1076"/>
          <ac:spMkLst>
            <pc:docMk/>
            <pc:sldMk cId="539534191" sldId="2146447908"/>
            <ac:spMk id="4" creationId="{E7707851-FF93-3ECC-004E-AEE5AB94A4C1}"/>
          </ac:spMkLst>
        </pc:spChg>
        <pc:spChg chg="del mod">
          <ac:chgData name="Webb, Geoff V." userId="97382b24-acd4-4b6d-9abb-1d7793334108" providerId="ADAL" clId="{5EFF6398-F501-4013-BE7A-372F90521221}" dt="2022-09-19T21:45:50.919" v="2746" actId="478"/>
          <ac:spMkLst>
            <pc:docMk/>
            <pc:sldMk cId="539534191" sldId="2146447908"/>
            <ac:spMk id="6" creationId="{F7986B41-8173-5684-B3C4-34B86EE52695}"/>
          </ac:spMkLst>
        </pc:spChg>
        <pc:spChg chg="add del">
          <ac:chgData name="Webb, Geoff V." userId="97382b24-acd4-4b6d-9abb-1d7793334108" providerId="ADAL" clId="{5EFF6398-F501-4013-BE7A-372F90521221}" dt="2022-09-20T14:25:12.338" v="4462" actId="26606"/>
          <ac:spMkLst>
            <pc:docMk/>
            <pc:sldMk cId="539534191" sldId="2146447908"/>
            <ac:spMk id="1031" creationId="{8FC9BE17-9A7B-462D-AE50-3D8777387304}"/>
          </ac:spMkLst>
        </pc:spChg>
        <pc:spChg chg="add del">
          <ac:chgData name="Webb, Geoff V." userId="97382b24-acd4-4b6d-9abb-1d7793334108" providerId="ADAL" clId="{5EFF6398-F501-4013-BE7A-372F90521221}" dt="2022-09-20T14:25:12.338" v="4462" actId="26606"/>
          <ac:spMkLst>
            <pc:docMk/>
            <pc:sldMk cId="539534191" sldId="2146447908"/>
            <ac:spMk id="1033" creationId="{3EBE8569-6AEC-4B8C-8D53-2DE337CDBA65}"/>
          </ac:spMkLst>
        </pc:spChg>
        <pc:spChg chg="add del">
          <ac:chgData name="Webb, Geoff V." userId="97382b24-acd4-4b6d-9abb-1d7793334108" providerId="ADAL" clId="{5EFF6398-F501-4013-BE7A-372F90521221}" dt="2022-09-20T14:25:12.338" v="4462" actId="26606"/>
          <ac:spMkLst>
            <pc:docMk/>
            <pc:sldMk cId="539534191" sldId="2146447908"/>
            <ac:spMk id="1035" creationId="{55D4142C-5077-457F-A6AD-3FECFDB39685}"/>
          </ac:spMkLst>
        </pc:spChg>
        <pc:spChg chg="add del">
          <ac:chgData name="Webb, Geoff V." userId="97382b24-acd4-4b6d-9abb-1d7793334108" providerId="ADAL" clId="{5EFF6398-F501-4013-BE7A-372F90521221}" dt="2022-09-20T14:25:12.338" v="4462" actId="26606"/>
          <ac:spMkLst>
            <pc:docMk/>
            <pc:sldMk cId="539534191" sldId="2146447908"/>
            <ac:spMk id="1037" creationId="{7A5F0580-5EE9-419F-96EE-B6529EF6E7D0}"/>
          </ac:spMkLst>
        </pc:spChg>
        <pc:spChg chg="add">
          <ac:chgData name="Webb, Geoff V." userId="97382b24-acd4-4b6d-9abb-1d7793334108" providerId="ADAL" clId="{5EFF6398-F501-4013-BE7A-372F90521221}" dt="2022-09-20T14:25:12.344" v="4463" actId="26606"/>
          <ac:spMkLst>
            <pc:docMk/>
            <pc:sldMk cId="539534191" sldId="2146447908"/>
            <ac:spMk id="1039" creationId="{D009D6D5-DAC2-4A8B-A17A-E206B9012D09}"/>
          </ac:spMkLst>
        </pc:spChg>
        <pc:picChg chg="del">
          <ac:chgData name="Webb, Geoff V." userId="97382b24-acd4-4b6d-9abb-1d7793334108" providerId="ADAL" clId="{5EFF6398-F501-4013-BE7A-372F90521221}" dt="2022-09-19T21:45:22.598" v="2740" actId="478"/>
          <ac:picMkLst>
            <pc:docMk/>
            <pc:sldMk cId="539534191" sldId="2146447908"/>
            <ac:picMk id="10" creationId="{957866F3-47A2-E75F-B83F-62A8600AC595}"/>
          </ac:picMkLst>
        </pc:picChg>
        <pc:picChg chg="add mod ord">
          <ac:chgData name="Webb, Geoff V." userId="97382b24-acd4-4b6d-9abb-1d7793334108" providerId="ADAL" clId="{5EFF6398-F501-4013-BE7A-372F90521221}" dt="2022-09-20T14:25:12.344" v="4463" actId="26606"/>
          <ac:picMkLst>
            <pc:docMk/>
            <pc:sldMk cId="539534191" sldId="2146447908"/>
            <ac:picMk id="1026" creationId="{F5A9835D-FE5E-E53C-40BD-DF9D90FD03B1}"/>
          </ac:picMkLst>
        </pc:picChg>
        <pc:cxnChg chg="del">
          <ac:chgData name="Webb, Geoff V." userId="97382b24-acd4-4b6d-9abb-1d7793334108" providerId="ADAL" clId="{5EFF6398-F501-4013-BE7A-372F90521221}" dt="2022-09-19T21:45:27.207" v="2742" actId="478"/>
          <ac:cxnSpMkLst>
            <pc:docMk/>
            <pc:sldMk cId="539534191" sldId="2146447908"/>
            <ac:cxnSpMk id="9" creationId="{9C4D934A-E046-ACDA-5981-645EC53BFCF2}"/>
          </ac:cxnSpMkLst>
        </pc:cxnChg>
      </pc:sldChg>
      <pc:sldChg chg="new del">
        <pc:chgData name="Webb, Geoff V." userId="97382b24-acd4-4b6d-9abb-1d7793334108" providerId="ADAL" clId="{5EFF6398-F501-4013-BE7A-372F90521221}" dt="2022-09-19T21:45:17.286" v="2738" actId="47"/>
        <pc:sldMkLst>
          <pc:docMk/>
          <pc:sldMk cId="3706006532" sldId="2146447908"/>
        </pc:sldMkLst>
      </pc:sldChg>
      <pc:sldChg chg="addSp delSp modSp new mod modTransition">
        <pc:chgData name="Webb, Geoff V." userId="97382b24-acd4-4b6d-9abb-1d7793334108" providerId="ADAL" clId="{5EFF6398-F501-4013-BE7A-372F90521221}" dt="2022-09-20T16:17:18.430" v="5513"/>
        <pc:sldMkLst>
          <pc:docMk/>
          <pc:sldMk cId="604827512" sldId="2146447909"/>
        </pc:sldMkLst>
        <pc:spChg chg="mod">
          <ac:chgData name="Webb, Geoff V." userId="97382b24-acd4-4b6d-9abb-1d7793334108" providerId="ADAL" clId="{5EFF6398-F501-4013-BE7A-372F90521221}" dt="2022-09-20T14:08:53.115" v="3527" actId="20577"/>
          <ac:spMkLst>
            <pc:docMk/>
            <pc:sldMk cId="604827512" sldId="2146447909"/>
            <ac:spMk id="2" creationId="{ED3484F7-70B9-E648-A3A8-2932AC0BA174}"/>
          </ac:spMkLst>
        </pc:spChg>
        <pc:spChg chg="mod">
          <ac:chgData name="Webb, Geoff V." userId="97382b24-acd4-4b6d-9abb-1d7793334108" providerId="ADAL" clId="{5EFF6398-F501-4013-BE7A-372F90521221}" dt="2022-09-20T14:28:44.204" v="4525" actId="14100"/>
          <ac:spMkLst>
            <pc:docMk/>
            <pc:sldMk cId="604827512" sldId="2146447909"/>
            <ac:spMk id="3" creationId="{3A546B4A-C35E-1BCE-4D4A-1AE17CDC456D}"/>
          </ac:spMkLst>
        </pc:spChg>
        <pc:spChg chg="add del">
          <ac:chgData name="Webb, Geoff V." userId="97382b24-acd4-4b6d-9abb-1d7793334108" providerId="ADAL" clId="{5EFF6398-F501-4013-BE7A-372F90521221}" dt="2022-09-20T14:27:17.506" v="4476"/>
          <ac:spMkLst>
            <pc:docMk/>
            <pc:sldMk cId="604827512" sldId="2146447909"/>
            <ac:spMk id="5" creationId="{8A773005-7BB6-C999-B792-2436D9B1FC00}"/>
          </ac:spMkLst>
        </pc:spChg>
        <pc:spChg chg="add del">
          <ac:chgData name="Webb, Geoff V." userId="97382b24-acd4-4b6d-9abb-1d7793334108" providerId="ADAL" clId="{5EFF6398-F501-4013-BE7A-372F90521221}" dt="2022-09-20T14:27:26.414" v="4478"/>
          <ac:spMkLst>
            <pc:docMk/>
            <pc:sldMk cId="604827512" sldId="2146447909"/>
            <ac:spMk id="6" creationId="{F826BFFF-901D-CF97-3DB5-FCCB5F263708}"/>
          </ac:spMkLst>
        </pc:spChg>
        <pc:spChg chg="add del">
          <ac:chgData name="Webb, Geoff V." userId="97382b24-acd4-4b6d-9abb-1d7793334108" providerId="ADAL" clId="{5EFF6398-F501-4013-BE7A-372F90521221}" dt="2022-09-20T14:27:30.341" v="4480"/>
          <ac:spMkLst>
            <pc:docMk/>
            <pc:sldMk cId="604827512" sldId="2146447909"/>
            <ac:spMk id="7" creationId="{1DF6198B-ACEA-1DEF-1AD2-C5A410117701}"/>
          </ac:spMkLst>
        </pc:spChg>
        <pc:picChg chg="add mod ord">
          <ac:chgData name="Webb, Geoff V." userId="97382b24-acd4-4b6d-9abb-1d7793334108" providerId="ADAL" clId="{5EFF6398-F501-4013-BE7A-372F90521221}" dt="2022-09-20T14:27:47.787" v="4485" actId="29295"/>
          <ac:picMkLst>
            <pc:docMk/>
            <pc:sldMk cId="604827512" sldId="2146447909"/>
            <ac:picMk id="8" creationId="{9F81732D-67BB-4C1E-E04C-06EA3E880000}"/>
          </ac:picMkLst>
        </pc:picChg>
      </pc:sldChg>
      <pc:sldChg chg="addSp delSp modSp new mod modTransition">
        <pc:chgData name="Webb, Geoff V." userId="97382b24-acd4-4b6d-9abb-1d7793334108" providerId="ADAL" clId="{5EFF6398-F501-4013-BE7A-372F90521221}" dt="2022-09-20T16:17:18.430" v="5513"/>
        <pc:sldMkLst>
          <pc:docMk/>
          <pc:sldMk cId="1777417339" sldId="2146447910"/>
        </pc:sldMkLst>
        <pc:spChg chg="del">
          <ac:chgData name="Webb, Geoff V." userId="97382b24-acd4-4b6d-9abb-1d7793334108" providerId="ADAL" clId="{5EFF6398-F501-4013-BE7A-372F90521221}" dt="2022-09-20T14:55:36.897" v="4659" actId="931"/>
          <ac:spMkLst>
            <pc:docMk/>
            <pc:sldMk cId="1777417339" sldId="2146447910"/>
            <ac:spMk id="3" creationId="{491331CD-4004-1845-D79E-BF9A12D0D9C3}"/>
          </ac:spMkLst>
        </pc:spChg>
        <pc:spChg chg="add mod">
          <ac:chgData name="Webb, Geoff V." userId="97382b24-acd4-4b6d-9abb-1d7793334108" providerId="ADAL" clId="{5EFF6398-F501-4013-BE7A-372F90521221}" dt="2022-09-20T14:56:35.572" v="4710" actId="207"/>
          <ac:spMkLst>
            <pc:docMk/>
            <pc:sldMk cId="1777417339" sldId="2146447910"/>
            <ac:spMk id="7" creationId="{614A25DD-7915-0F79-CD7D-2369B6379EC4}"/>
          </ac:spMkLst>
        </pc:spChg>
        <pc:picChg chg="add mod">
          <ac:chgData name="Webb, Geoff V." userId="97382b24-acd4-4b6d-9abb-1d7793334108" providerId="ADAL" clId="{5EFF6398-F501-4013-BE7A-372F90521221}" dt="2022-09-20T14:55:56.861" v="4666" actId="14100"/>
          <ac:picMkLst>
            <pc:docMk/>
            <pc:sldMk cId="1777417339" sldId="2146447910"/>
            <ac:picMk id="6" creationId="{F8D5A6E4-20CE-0137-BBAD-F7A2CCAD2F85}"/>
          </ac:picMkLst>
        </pc:picChg>
        <pc:picChg chg="add del mod">
          <ac:chgData name="Webb, Geoff V." userId="97382b24-acd4-4b6d-9abb-1d7793334108" providerId="ADAL" clId="{5EFF6398-F501-4013-BE7A-372F90521221}" dt="2022-09-20T14:50:13.460" v="4654" actId="478"/>
          <ac:picMkLst>
            <pc:docMk/>
            <pc:sldMk cId="1777417339" sldId="2146447910"/>
            <ac:picMk id="7170" creationId="{4B4F7B76-64F6-F787-33CD-DD055F0914D7}"/>
          </ac:picMkLst>
        </pc:picChg>
        <pc:picChg chg="add del mod">
          <ac:chgData name="Webb, Geoff V." userId="97382b24-acd4-4b6d-9abb-1d7793334108" providerId="ADAL" clId="{5EFF6398-F501-4013-BE7A-372F90521221}" dt="2022-09-20T14:55:29.635" v="4658" actId="478"/>
          <ac:picMkLst>
            <pc:docMk/>
            <pc:sldMk cId="1777417339" sldId="2146447910"/>
            <ac:picMk id="7172" creationId="{382E5303-BF8B-387F-22A6-BF7F711AEBAB}"/>
          </ac:picMkLst>
        </pc:picChg>
      </pc:sldChg>
      <pc:sldMasterChg chg="modSldLayout">
        <pc:chgData name="Webb, Geoff V." userId="97382b24-acd4-4b6d-9abb-1d7793334108" providerId="ADAL" clId="{5EFF6398-F501-4013-BE7A-372F90521221}" dt="2022-09-19T21:26:51.251" v="1727" actId="478"/>
        <pc:sldMasterMkLst>
          <pc:docMk/>
          <pc:sldMasterMk cId="191520259" sldId="2147483686"/>
        </pc:sldMasterMkLst>
        <pc:sldLayoutChg chg="delSp mod">
          <pc:chgData name="Webb, Geoff V." userId="97382b24-acd4-4b6d-9abb-1d7793334108" providerId="ADAL" clId="{5EFF6398-F501-4013-BE7A-372F90521221}" dt="2022-09-19T21:26:51.251" v="1727" actId="478"/>
          <pc:sldLayoutMkLst>
            <pc:docMk/>
            <pc:sldMasterMk cId="191520259" sldId="2147483686"/>
            <pc:sldLayoutMk cId="3424561039" sldId="2147483748"/>
          </pc:sldLayoutMkLst>
          <pc:spChg chg="del">
            <ac:chgData name="Webb, Geoff V." userId="97382b24-acd4-4b6d-9abb-1d7793334108" providerId="ADAL" clId="{5EFF6398-F501-4013-BE7A-372F90521221}" dt="2022-09-19T21:26:51.251" v="1727" actId="478"/>
            <ac:spMkLst>
              <pc:docMk/>
              <pc:sldMasterMk cId="191520259" sldId="2147483686"/>
              <pc:sldLayoutMk cId="3424561039" sldId="2147483748"/>
              <ac:spMk id="13" creationId="{23C9197C-AFAC-F468-DFC3-D23F857DDB6D}"/>
            </ac:spMkLst>
          </pc:spChg>
          <pc:picChg chg="del">
            <ac:chgData name="Webb, Geoff V." userId="97382b24-acd4-4b6d-9abb-1d7793334108" providerId="ADAL" clId="{5EFF6398-F501-4013-BE7A-372F90521221}" dt="2022-09-19T21:26:49.255" v="1725" actId="478"/>
            <ac:picMkLst>
              <pc:docMk/>
              <pc:sldMasterMk cId="191520259" sldId="2147483686"/>
              <pc:sldLayoutMk cId="3424561039" sldId="2147483748"/>
              <ac:picMk id="12" creationId="{409F6892-3618-AFDF-BD8E-19083E69E058}"/>
            </ac:picMkLst>
          </pc:picChg>
          <pc:picChg chg="del">
            <ac:chgData name="Webb, Geoff V." userId="97382b24-acd4-4b6d-9abb-1d7793334108" providerId="ADAL" clId="{5EFF6398-F501-4013-BE7A-372F90521221}" dt="2022-09-19T21:26:50.477" v="1726" actId="478"/>
            <ac:picMkLst>
              <pc:docMk/>
              <pc:sldMasterMk cId="191520259" sldId="2147483686"/>
              <pc:sldLayoutMk cId="3424561039" sldId="2147483748"/>
              <ac:picMk id="14" creationId="{3CE8FD40-F4F7-5C16-C2ED-7EE482E65C3D}"/>
            </ac:picMkLst>
          </pc:picChg>
        </pc:sldLayoutChg>
      </pc:sldMasterChg>
      <pc:sldMasterChg chg="delSldLayout">
        <pc:chgData name="Webb, Geoff V." userId="97382b24-acd4-4b6d-9abb-1d7793334108" providerId="ADAL" clId="{5EFF6398-F501-4013-BE7A-372F90521221}" dt="2022-09-20T15:51:47.872" v="4719" actId="47"/>
        <pc:sldMasterMkLst>
          <pc:docMk/>
          <pc:sldMasterMk cId="4248970900" sldId="2147483707"/>
        </pc:sldMasterMkLst>
        <pc:sldLayoutChg chg="del">
          <pc:chgData name="Webb, Geoff V." userId="97382b24-acd4-4b6d-9abb-1d7793334108" providerId="ADAL" clId="{5EFF6398-F501-4013-BE7A-372F90521221}" dt="2022-09-20T15:51:47.872" v="4719" actId="47"/>
          <pc:sldLayoutMkLst>
            <pc:docMk/>
            <pc:sldMasterMk cId="4248970900" sldId="2147483707"/>
            <pc:sldLayoutMk cId="1288462723" sldId="214748372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49310-29D3-4B42-88D1-A5A2669DD21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E8495-605E-C940-9708-8E6084CDC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E8495-605E-C940-9708-8E6084CDC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4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48% of HR leaders say they expect recruiting to be more difficult in 2022. (isolved’s 2022 Transforming Employee Experience Report)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22% of HR leaders say competitors with larger budgets is the top threat facing talent acquisition. (isolved’s 2022 Transforming Employee Experience Report)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25% of HR leaders say their most valuable recruiting tool is employee referrals. 49% are offering cash referral bonuses as incentives. (isolved’s 2022 Transforming Employee Experience Report)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HR leaders say employee experience is their company’s biggest opportunity to improve HR this year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B0BAF-88E7-43D9-A07D-49662EAAA0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6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77"/>
            <a:r>
              <a:rPr lang="en-US" sz="12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48% </a:t>
            </a: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of chief human resources officers (CHROs) say their current HR technology solutions hinder, rather than improve, employee experience  </a:t>
            </a:r>
          </a:p>
          <a:p>
            <a:pPr defTabSz="914377"/>
            <a:r>
              <a:rPr 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Manrope Light" pitchFamily="2" charset="0"/>
              </a:rPr>
              <a:t>(Gartner, 2021: Top Strategic Technology Trends for HR Leaders)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E8495-605E-C940-9708-8E6084CDC9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9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623DF9-7294-294C-963B-96404BD32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DFDA5619-70AA-B349-A2B6-D8A74F3B6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F7C4D1-3241-AB40-92A9-291667CE86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82" y="2220913"/>
            <a:ext cx="3460623" cy="67601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537FE31-E3EE-5E4A-962D-6226171167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42" y="4105275"/>
            <a:ext cx="4719638" cy="868363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969D62-B958-1445-8AEA-62690CC0C7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4242" y="5164138"/>
            <a:ext cx="4351337" cy="998537"/>
          </a:xfrm>
        </p:spPr>
        <p:txBody>
          <a:bodyPr anchor="b"/>
          <a:lstStyle>
            <a:lvl1pPr algn="l">
              <a:defRPr sz="1600">
                <a:solidFill>
                  <a:schemeClr val="accent1"/>
                </a:solidFill>
              </a:defRPr>
            </a:lvl1pPr>
            <a:lvl2pPr algn="ctr">
              <a:defRPr sz="1600">
                <a:solidFill>
                  <a:schemeClr val="accent1"/>
                </a:solidFill>
              </a:defRPr>
            </a:lvl2pPr>
            <a:lvl3pPr algn="ctr">
              <a:defRPr sz="1600">
                <a:solidFill>
                  <a:schemeClr val="accent1"/>
                </a:solidFill>
              </a:defRPr>
            </a:lvl3pPr>
            <a:lvl4pPr algn="ctr">
              <a:defRPr sz="1600">
                <a:solidFill>
                  <a:schemeClr val="accent1"/>
                </a:solidFill>
              </a:defRPr>
            </a:lvl4pPr>
            <a:lvl5pPr algn="ctr"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B7C3EB-F30B-BE4B-8DAB-6A5B07ED5B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4242" y="6162675"/>
            <a:ext cx="4351337" cy="466725"/>
          </a:xfrm>
        </p:spPr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  <a:lvl2pPr algn="ctr">
              <a:defRPr sz="1200" b="1">
                <a:solidFill>
                  <a:schemeClr val="accent1"/>
                </a:solidFill>
              </a:defRPr>
            </a:lvl2pPr>
            <a:lvl3pPr algn="ctr">
              <a:defRPr sz="1200" b="1">
                <a:solidFill>
                  <a:schemeClr val="accent1"/>
                </a:solidFill>
              </a:defRPr>
            </a:lvl3pPr>
            <a:lvl4pPr algn="ctr">
              <a:defRPr sz="1200" b="1">
                <a:solidFill>
                  <a:schemeClr val="accent1"/>
                </a:solidFill>
              </a:defRPr>
            </a:lvl4pPr>
            <a:lvl5pPr algn="ctr"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8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/Right Cont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D99136-263F-D540-A0AA-6EC43198D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BCF517E-9B82-A643-BE5B-A6DBBE0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2922103"/>
            <a:ext cx="5095459" cy="2728087"/>
          </a:xfrm>
        </p:spPr>
        <p:txBody>
          <a:bodyPr anchor="t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4E57EEC-F6A9-C145-BB30-D898417F5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2358688"/>
            <a:ext cx="5103155" cy="518892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9F86F62-C6E4-0649-9BDB-C94C347AD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6833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F0283-029F-444A-B197-C58E7FB4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1C94C-4DCA-874B-B39D-6835B9242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E8F4A7B-F3DB-0541-A1AB-E992198DD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6602E7-92E6-BD44-820A-9F80C4C203F9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984160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84D0D0-D368-854B-AC88-A27FFAE1E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2ADADEB-9391-7344-9484-6DBAB422EB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0E0928-9040-BC4B-BDD7-C27AFE9A043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595252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ve Divider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6D92EA8-1344-884F-B710-FFA7F9FE2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7F70F9A-C065-604F-9514-179E4FEF8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EEF7DAA-829C-634F-A4BA-A90A59AAA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2E1BCC7-819B-A447-B0DB-7C36D932B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94F1F48-E5DC-CF43-AD94-0EB2269E5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7CAEA67-1143-DB46-9F44-369B9412B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6629DDA-17CF-BE4B-A010-585A45D10A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002BB024-9BB7-5F41-8B7E-702EC682E3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13" y="1433036"/>
            <a:ext cx="9396572" cy="4055341"/>
          </a:xfrm>
        </p:spPr>
        <p:txBody>
          <a:bodyPr anchor="ctr"/>
          <a:lstStyle>
            <a:lvl1pPr marL="0" indent="0" algn="ctr">
              <a:lnSpc>
                <a:spcPct val="125000"/>
              </a:lnSpc>
              <a:buNone/>
              <a:defRPr sz="2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06724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ve Divi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D99136-263F-D540-A0AA-6EC43198D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EC7E12F5-770C-DB4A-A5E5-9CEFF7878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13" y="1433036"/>
            <a:ext cx="9396572" cy="4055341"/>
          </a:xfrm>
        </p:spPr>
        <p:txBody>
          <a:bodyPr anchor="ctr"/>
          <a:lstStyle>
            <a:lvl1pPr marL="0" indent="0" algn="ctr">
              <a:lnSpc>
                <a:spcPct val="125000"/>
              </a:lnSpc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012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74DFD7-8024-2B4E-A547-84E4CB7F3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39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E761D7-EDC4-4946-AD53-61D21BD72A60}"/>
              </a:ext>
            </a:extLst>
          </p:cNvPr>
          <p:cNvSpPr/>
          <p:nvPr userDrawn="1"/>
        </p:nvSpPr>
        <p:spPr>
          <a:xfrm>
            <a:off x="1" y="0"/>
            <a:ext cx="6240378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3C8A4-DF2A-9049-B15B-228104A8E9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83C2BB3-849B-FF48-8B14-871CD5562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81474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411705"/>
            <a:ext cx="4816141" cy="4238485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506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" y="0"/>
            <a:ext cx="12191997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3C8A4-DF2A-9049-B15B-228104A8E9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bg1"/>
                </a:solidFill>
              </a:rPr>
              <a:t>Copyright © 2020. Confidential.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95DD1D-9EB8-8A44-A2C4-93773762F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3" r="-3470"/>
          <a:stretch/>
        </p:blipFill>
        <p:spPr>
          <a:xfrm>
            <a:off x="-1" y="287537"/>
            <a:ext cx="6695269" cy="458001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78" y="4175288"/>
            <a:ext cx="5740090" cy="1959600"/>
          </a:xfrm>
        </p:spPr>
        <p:txBody>
          <a:bodyPr anchor="ctr"/>
          <a:lstStyle>
            <a:lvl1pPr algn="ct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2114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" y="0"/>
            <a:ext cx="12191997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3C8A4-DF2A-9049-B15B-228104A8E9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bg1"/>
                </a:solidFill>
              </a:rPr>
              <a:t>Copyright © 2020. Confidential.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95DD1D-9EB8-8A44-A2C4-93773762F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3" r="-3470"/>
          <a:stretch/>
        </p:blipFill>
        <p:spPr>
          <a:xfrm>
            <a:off x="-1" y="287537"/>
            <a:ext cx="6695269" cy="458001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78" y="4175288"/>
            <a:ext cx="5740090" cy="1959600"/>
          </a:xfrm>
        </p:spPr>
        <p:txBody>
          <a:bodyPr anchor="ctr"/>
          <a:lstStyle>
            <a:lvl1pPr algn="ct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434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CBF29C-4E10-49AC-8851-C1D8AE7F1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55233" y="6173272"/>
            <a:ext cx="981893" cy="2377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B77711-8CB0-4458-8109-5842C7BC87BC}"/>
              </a:ext>
            </a:extLst>
          </p:cNvPr>
          <p:cNvGrpSpPr/>
          <p:nvPr userDrawn="1"/>
        </p:nvGrpSpPr>
        <p:grpSpPr>
          <a:xfrm>
            <a:off x="-1" y="4"/>
            <a:ext cx="3316991" cy="3701727"/>
            <a:chOff x="-1" y="4"/>
            <a:chExt cx="3316991" cy="3701727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227E6786-937E-430F-9DF0-52D01867CAC8}"/>
                </a:ext>
              </a:extLst>
            </p:cNvPr>
            <p:cNvSpPr/>
            <p:nvPr/>
          </p:nvSpPr>
          <p:spPr>
            <a:xfrm rot="5400000">
              <a:off x="67821" y="452561"/>
              <a:ext cx="3181348" cy="3316991"/>
            </a:xfrm>
            <a:prstGeom prst="triangle">
              <a:avLst>
                <a:gd name="adj" fmla="val 0"/>
              </a:avLst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F98FB54-507C-4D24-824B-1BB4AA2B6F49}"/>
                </a:ext>
              </a:extLst>
            </p:cNvPr>
            <p:cNvSpPr/>
            <p:nvPr/>
          </p:nvSpPr>
          <p:spPr>
            <a:xfrm rot="5400000">
              <a:off x="48560" y="-48554"/>
              <a:ext cx="3181347" cy="3278464"/>
            </a:xfrm>
            <a:prstGeom prst="triangle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AB29A-98F8-4530-9AD7-8AA47F27C6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454" y="438748"/>
            <a:ext cx="6662622" cy="25445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Sample Presentation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D07D0E-FBF5-4731-B2CA-1FA99420B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67454" y="775755"/>
            <a:ext cx="6662622" cy="574074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10A719-6292-457E-A693-2A8A8C2EC2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7322" y="1436460"/>
            <a:ext cx="136933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C49EFC-2C30-40E7-BA8A-46C684F126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7453" y="1624690"/>
            <a:ext cx="11212917" cy="4355194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3395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0F33013-A051-453D-B94C-90B4CD51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11" y="1429529"/>
            <a:ext cx="11274889" cy="399894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9E5B01-7648-792B-C7BD-29017B23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96690"/>
            <a:ext cx="2743200" cy="260295"/>
          </a:xfrm>
          <a:prstGeom prst="rect">
            <a:avLst/>
          </a:prstGeom>
        </p:spPr>
        <p:txBody>
          <a:bodyPr/>
          <a:lstStyle>
            <a:lvl1pPr marL="168275" indent="0" algn="l">
              <a:defRPr sz="600">
                <a:solidFill>
                  <a:schemeClr val="accent1"/>
                </a:solidFill>
                <a:latin typeface="Manrope" panose="00000400000000000000" pitchFamily="2" charset="0"/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Copyright © 2022 </a:t>
            </a:r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0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0A1BD-5F07-B14C-BDA7-286F2862E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39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B51EBB-113A-6C48-9BB3-318051957D3B}"/>
              </a:ext>
            </a:extLst>
          </p:cNvPr>
          <p:cNvSpPr/>
          <p:nvPr userDrawn="1"/>
        </p:nvSpPr>
        <p:spPr>
          <a:xfrm>
            <a:off x="1" y="0"/>
            <a:ext cx="7716252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334256CD-6DB9-B648-B9D1-269E61877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26311" cy="6858000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F7C4D1-3241-AB40-92A9-291667CE86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25" y="3012160"/>
            <a:ext cx="3460623" cy="67601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537FE31-E3EE-5E4A-962D-6226171167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425" y="4105275"/>
            <a:ext cx="4719638" cy="868363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969D62-B958-1445-8AEA-62690CC0C7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9425" y="5164138"/>
            <a:ext cx="4351337" cy="998537"/>
          </a:xfrm>
        </p:spPr>
        <p:txBody>
          <a:bodyPr anchor="b"/>
          <a:lstStyle>
            <a:lvl1pPr algn="l">
              <a:defRPr sz="1600">
                <a:solidFill>
                  <a:schemeClr val="accent1"/>
                </a:solidFill>
              </a:defRPr>
            </a:lvl1pPr>
            <a:lvl2pPr algn="ctr">
              <a:defRPr sz="1600">
                <a:solidFill>
                  <a:schemeClr val="accent1"/>
                </a:solidFill>
              </a:defRPr>
            </a:lvl2pPr>
            <a:lvl3pPr algn="ctr">
              <a:defRPr sz="1600">
                <a:solidFill>
                  <a:schemeClr val="accent1"/>
                </a:solidFill>
              </a:defRPr>
            </a:lvl3pPr>
            <a:lvl4pPr algn="ctr">
              <a:defRPr sz="1600">
                <a:solidFill>
                  <a:schemeClr val="accent1"/>
                </a:solidFill>
              </a:defRPr>
            </a:lvl4pPr>
            <a:lvl5pPr algn="ctr"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B7C3EB-F30B-BE4B-8DAB-6A5B07ED5B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9425" y="6162675"/>
            <a:ext cx="4351337" cy="466725"/>
          </a:xfrm>
        </p:spPr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  <a:lvl2pPr algn="ctr">
              <a:defRPr sz="1200" b="1">
                <a:solidFill>
                  <a:schemeClr val="accent1"/>
                </a:solidFill>
              </a:defRPr>
            </a:lvl2pPr>
            <a:lvl3pPr algn="ctr">
              <a:defRPr sz="1200" b="1">
                <a:solidFill>
                  <a:schemeClr val="accent1"/>
                </a:solidFill>
              </a:defRPr>
            </a:lvl3pPr>
            <a:lvl4pPr algn="ctr">
              <a:defRPr sz="1200" b="1">
                <a:solidFill>
                  <a:schemeClr val="accent1"/>
                </a:solidFill>
              </a:defRPr>
            </a:lvl4pPr>
            <a:lvl5pPr algn="ctr"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14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0BFD02-04CE-054B-BEAE-D7308D234AD0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97CD52-8BED-4627-9DB0-11020EB19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7" y="475820"/>
            <a:ext cx="11199155" cy="4610259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AE7909-CEF8-4C56-B062-A11C27B2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5238330"/>
            <a:ext cx="7284900" cy="745317"/>
          </a:xfrm>
        </p:spPr>
        <p:txBody>
          <a:bodyPr anchor="b"/>
          <a:lstStyle>
            <a:lvl1pPr>
              <a:defRPr sz="4000" b="0" i="0">
                <a:latin typeface="Manrope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561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623DF9-7294-294C-963B-96404BD32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DFDA5619-70AA-B349-A2B6-D8A74F3B6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F7C4D1-3241-AB40-92A9-291667CE86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066" y="3012160"/>
            <a:ext cx="3460623" cy="67601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EA4305-3E31-A047-9218-DC9FDE965777}"/>
              </a:ext>
            </a:extLst>
          </p:cNvPr>
          <p:cNvSpPr/>
          <p:nvPr userDrawn="1"/>
        </p:nvSpPr>
        <p:spPr>
          <a:xfrm>
            <a:off x="9740253" y="-1947376"/>
            <a:ext cx="3460623" cy="345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537FE31-E3EE-5E4A-962D-6226171167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15150" y="4105275"/>
            <a:ext cx="4719638" cy="868363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969D62-B958-1445-8AEA-62690CC0C7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9938" y="5164138"/>
            <a:ext cx="4351337" cy="998537"/>
          </a:xfrm>
        </p:spPr>
        <p:txBody>
          <a:bodyPr anchor="b"/>
          <a:lstStyle>
            <a:lvl1pPr algn="ctr">
              <a:defRPr sz="1600">
                <a:solidFill>
                  <a:schemeClr val="accent1"/>
                </a:solidFill>
              </a:defRPr>
            </a:lvl1pPr>
            <a:lvl2pPr algn="ctr">
              <a:defRPr sz="1600">
                <a:solidFill>
                  <a:schemeClr val="accent1"/>
                </a:solidFill>
              </a:defRPr>
            </a:lvl2pPr>
            <a:lvl3pPr algn="ctr">
              <a:defRPr sz="1600">
                <a:solidFill>
                  <a:schemeClr val="accent1"/>
                </a:solidFill>
              </a:defRPr>
            </a:lvl3pPr>
            <a:lvl4pPr algn="ctr">
              <a:defRPr sz="1600">
                <a:solidFill>
                  <a:schemeClr val="accent1"/>
                </a:solidFill>
              </a:defRPr>
            </a:lvl4pPr>
            <a:lvl5pPr algn="ctr"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B7C3EB-F30B-BE4B-8DAB-6A5B07ED5B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9938" y="6162675"/>
            <a:ext cx="4351337" cy="466725"/>
          </a:xfrm>
        </p:spPr>
        <p:txBody>
          <a:bodyPr/>
          <a:lstStyle>
            <a:lvl1pPr algn="ctr">
              <a:defRPr sz="1200" b="1">
                <a:solidFill>
                  <a:schemeClr val="accent1"/>
                </a:solidFill>
              </a:defRPr>
            </a:lvl1pPr>
            <a:lvl2pPr algn="ctr">
              <a:defRPr sz="1200" b="1">
                <a:solidFill>
                  <a:schemeClr val="accent1"/>
                </a:solidFill>
              </a:defRPr>
            </a:lvl2pPr>
            <a:lvl3pPr algn="ctr">
              <a:defRPr sz="1200" b="1">
                <a:solidFill>
                  <a:schemeClr val="accent1"/>
                </a:solidFill>
              </a:defRPr>
            </a:lvl3pPr>
            <a:lvl4pPr algn="ctr">
              <a:defRPr sz="1200" b="1">
                <a:solidFill>
                  <a:schemeClr val="accent1"/>
                </a:solidFill>
              </a:defRPr>
            </a:lvl4pPr>
            <a:lvl5pPr algn="ctr"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52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4" y="315430"/>
            <a:ext cx="11396867" cy="6188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1D4BBAC-770F-7D4A-AF2D-D19DF97CA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0BFD02-04CE-054B-BEAE-D7308D234AD0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372648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5" y="454576"/>
            <a:ext cx="11398930" cy="6188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474" y="0"/>
            <a:ext cx="11372307" cy="518892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479624-CE44-6E4B-BA28-DB402DEFBD96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356693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42841-17FE-7248-9727-DC93DF0FC8F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7706EF-D494-3843-AC7D-55BFBFF9F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2869580" cy="343058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21E9A15-9F16-6A44-AC2A-8232C919A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3429445"/>
            <a:ext cx="2869581" cy="343058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E2D09D-7737-FE40-BA32-5893D4673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C38A0C6-C478-8A48-8ABA-A794D7C0C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5" y="484393"/>
            <a:ext cx="5363815" cy="61884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3" y="1587635"/>
            <a:ext cx="5045767" cy="456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474" y="0"/>
            <a:ext cx="5339255" cy="518892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552645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C9F4E0-DD1D-D347-BA91-2548696636D2}"/>
              </a:ext>
            </a:extLst>
          </p:cNvPr>
          <p:cNvSpPr/>
          <p:nvPr userDrawn="1"/>
        </p:nvSpPr>
        <p:spPr>
          <a:xfrm>
            <a:off x="6096000" y="-405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65025A-FC8C-B845-8D65-F5632C19A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5" y="484393"/>
            <a:ext cx="5363815" cy="61884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474" y="0"/>
            <a:ext cx="5339255" cy="518892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F1D546-26F3-A04B-8220-1EF72C7F7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3" y="1587635"/>
            <a:ext cx="5045767" cy="456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737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2A6979E-AECD-3640-99A1-EA59D9B89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07842" cy="34290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B752AD3-BED4-9B44-845C-4DDBE4602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9"/>
            <a:ext cx="3007842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973A74-CEF5-7F4D-9B00-BA4CBA350543}"/>
              </a:ext>
            </a:extLst>
          </p:cNvPr>
          <p:cNvSpPr/>
          <p:nvPr userDrawn="1"/>
        </p:nvSpPr>
        <p:spPr>
          <a:xfrm>
            <a:off x="130821" y="-1"/>
            <a:ext cx="287702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C9F4E0-DD1D-D347-BA91-2548696636D2}"/>
              </a:ext>
            </a:extLst>
          </p:cNvPr>
          <p:cNvSpPr/>
          <p:nvPr userDrawn="1"/>
        </p:nvSpPr>
        <p:spPr>
          <a:xfrm>
            <a:off x="6096000" y="-405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65025A-FC8C-B845-8D65-F5632C19A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2021. Confidential.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5E130F-A433-5045-BCD2-BEEA12B8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210963"/>
            <a:ext cx="5095459" cy="2218038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7279714-99E5-8548-80A0-D93851A6A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0688" y="3391930"/>
            <a:ext cx="5127625" cy="685798"/>
          </a:xfrm>
        </p:spPr>
        <p:txBody>
          <a:bodyPr anchor="ctr"/>
          <a:lstStyle>
            <a:lvl1pPr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0D8ECDC-8843-DE47-A889-D3F97CCFE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688" y="4064814"/>
            <a:ext cx="5127625" cy="2138362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052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/Right Content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B89FE70-8BDF-7E49-9187-68A072844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07842" cy="3429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658C60-1F3F-3549-AD42-5DB63A68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9"/>
            <a:ext cx="3007842" cy="3429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82F0B8-7B4B-A04C-8530-73BF54F5F0B6}"/>
              </a:ext>
            </a:extLst>
          </p:cNvPr>
          <p:cNvSpPr/>
          <p:nvPr userDrawn="1"/>
        </p:nvSpPr>
        <p:spPr>
          <a:xfrm>
            <a:off x="130821" y="-1"/>
            <a:ext cx="287702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2922103"/>
            <a:ext cx="5095459" cy="2728087"/>
          </a:xfrm>
        </p:spPr>
        <p:txBody>
          <a:bodyPr anchor="t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2358688"/>
            <a:ext cx="5095459" cy="518892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6629DDA-17CF-BE4B-A010-585A45D10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A74AE8-3429-494A-98D1-4E85CF43A3BF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361899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/Right Cont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D99136-263F-D540-A0AA-6EC43198D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BCF517E-9B82-A643-BE5B-A6DBBE0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2922103"/>
            <a:ext cx="5095459" cy="2728087"/>
          </a:xfrm>
        </p:spPr>
        <p:txBody>
          <a:bodyPr anchor="t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4E57EEC-F6A9-C145-BB30-D898417F5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2358688"/>
            <a:ext cx="5103155" cy="518892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9F86F62-C6E4-0649-9BDB-C94C347AD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638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F0283-029F-444A-B197-C58E7FB4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1C94C-4DCA-874B-B39D-6835B9242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E8F4A7B-F3DB-0541-A1AB-E992198DD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6602E7-92E6-BD44-820A-9F80C4C203F9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36802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4" y="315430"/>
            <a:ext cx="11396867" cy="6188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1D4BBAC-770F-7D4A-AF2D-D19DF97CA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0BFD02-04CE-054B-BEAE-D7308D234AD0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690558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84D0D0-D368-854B-AC88-A27FFAE1E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2ADADEB-9391-7344-9484-6DBAB422EB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0E0928-9040-BC4B-BDD7-C27AFE9A043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422971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ve Divi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D99136-263F-D540-A0AA-6EC43198D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EC7E12F5-770C-DB4A-A5E5-9CEFF7878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13" y="1433036"/>
            <a:ext cx="9396572" cy="4055341"/>
          </a:xfrm>
        </p:spPr>
        <p:txBody>
          <a:bodyPr anchor="ctr"/>
          <a:lstStyle>
            <a:lvl1pPr marL="0" indent="0" algn="ctr">
              <a:lnSpc>
                <a:spcPct val="125000"/>
              </a:lnSpc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5807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front of a window&#10;&#10;Description automatically generated">
            <a:extLst>
              <a:ext uri="{FF2B5EF4-FFF2-40B4-BE49-F238E27FC236}">
                <a16:creationId xmlns:a16="http://schemas.microsoft.com/office/drawing/2014/main" id="{B3A9162A-3659-424D-B0D6-95FC43A44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E761D7-EDC4-4946-AD53-61D21BD72A60}"/>
              </a:ext>
            </a:extLst>
          </p:cNvPr>
          <p:cNvSpPr/>
          <p:nvPr userDrawn="1"/>
        </p:nvSpPr>
        <p:spPr>
          <a:xfrm>
            <a:off x="1" y="0"/>
            <a:ext cx="6240378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3C8A4-DF2A-9049-B15B-228104A8E9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 Confidential.</a:t>
            </a:r>
          </a:p>
        </p:txBody>
      </p:sp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81474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411705"/>
            <a:ext cx="4816141" cy="4238485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165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lhouette, sunset&#10;&#10;Description automatically generated">
            <a:extLst>
              <a:ext uri="{FF2B5EF4-FFF2-40B4-BE49-F238E27FC236}">
                <a16:creationId xmlns:a16="http://schemas.microsoft.com/office/drawing/2014/main" id="{21AF4D67-D3CB-4C9E-92C9-328BDDAC9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BA0231-82CA-43A5-8056-76E78EA761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03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lhouette, sunset&#10;&#10;Description automatically generated">
            <a:extLst>
              <a:ext uri="{FF2B5EF4-FFF2-40B4-BE49-F238E27FC236}">
                <a16:creationId xmlns:a16="http://schemas.microsoft.com/office/drawing/2014/main" id="{21AF4D67-D3CB-4C9E-92C9-328BDDAC9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BA0231-82CA-43A5-8056-76E78EA761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76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lhouette, sunset&#10;&#10;Description automatically generated">
            <a:extLst>
              <a:ext uri="{FF2B5EF4-FFF2-40B4-BE49-F238E27FC236}">
                <a16:creationId xmlns:a16="http://schemas.microsoft.com/office/drawing/2014/main" id="{21AF4D67-D3CB-4C9E-92C9-328BDDAC9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BA0231-82CA-43A5-8056-76E78EA761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680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lhouette, sunset&#10;&#10;Description automatically generated">
            <a:extLst>
              <a:ext uri="{FF2B5EF4-FFF2-40B4-BE49-F238E27FC236}">
                <a16:creationId xmlns:a16="http://schemas.microsoft.com/office/drawing/2014/main" id="{21AF4D67-D3CB-4C9E-92C9-328BDDAC9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BA0231-82CA-43A5-8056-76E78EA761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281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silhouette, sunset&#10;&#10;Description automatically generated">
            <a:extLst>
              <a:ext uri="{FF2B5EF4-FFF2-40B4-BE49-F238E27FC236}">
                <a16:creationId xmlns:a16="http://schemas.microsoft.com/office/drawing/2014/main" id="{DED0959A-EF67-4295-9EE1-6430926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D4F6DB3-5F14-4957-B14C-43A1E028F51B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5000">
                <a:schemeClr val="accent1">
                  <a:lumMod val="100000"/>
                  <a:alpha val="56000"/>
                </a:schemeClr>
              </a:gs>
              <a:gs pos="77000">
                <a:schemeClr val="accent2">
                  <a:alpha val="4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537FE31-E3EE-5E4A-962D-6226171167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1939" y="2807493"/>
            <a:ext cx="4719638" cy="868363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  <a:latin typeface="Manrope" panose="00000900000000000000" pitchFamily="2" charset="0"/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969D62-B958-1445-8AEA-62690CC0C7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1939" y="4493578"/>
            <a:ext cx="4351337" cy="9985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accent1"/>
                </a:solidFill>
              </a:defRPr>
            </a:lvl2pPr>
            <a:lvl3pPr algn="ctr">
              <a:defRPr sz="1600">
                <a:solidFill>
                  <a:schemeClr val="accent1"/>
                </a:solidFill>
              </a:defRPr>
            </a:lvl3pPr>
            <a:lvl4pPr algn="ctr">
              <a:defRPr sz="1600">
                <a:solidFill>
                  <a:schemeClr val="accent1"/>
                </a:solidFill>
              </a:defRPr>
            </a:lvl4pPr>
            <a:lvl5pPr algn="ctr"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B7C3EB-F30B-BE4B-8DAB-6A5B07ED5B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939" y="5869124"/>
            <a:ext cx="4351337" cy="466725"/>
          </a:xfrm>
          <a:prstGeom prst="rect">
            <a:avLst/>
          </a:prstGeom>
        </p:spPr>
        <p:txBody>
          <a:bodyPr/>
          <a:lstStyle>
            <a:lvl1pPr algn="l">
              <a:defRPr sz="1600" b="0" i="0">
                <a:solidFill>
                  <a:schemeClr val="bg1"/>
                </a:solidFill>
                <a:latin typeface="Manrope" panose="00000600000000000000" pitchFamily="2" charset="0"/>
              </a:defRPr>
            </a:lvl1pPr>
            <a:lvl2pPr algn="ctr">
              <a:defRPr sz="1200" b="1">
                <a:solidFill>
                  <a:schemeClr val="accent1"/>
                </a:solidFill>
              </a:defRPr>
            </a:lvl2pPr>
            <a:lvl3pPr algn="ctr">
              <a:defRPr sz="1200" b="1">
                <a:solidFill>
                  <a:schemeClr val="accent1"/>
                </a:solidFill>
              </a:defRPr>
            </a:lvl3pPr>
            <a:lvl4pPr algn="ctr">
              <a:defRPr sz="1200" b="1">
                <a:solidFill>
                  <a:schemeClr val="accent1"/>
                </a:solidFill>
              </a:defRPr>
            </a:lvl4pPr>
            <a:lvl5pPr algn="ctr"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1571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lm Tree Divider P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1AAB95-D57E-40E6-9D0A-7B4621C27B05}"/>
              </a:ext>
            </a:extLst>
          </p:cNvPr>
          <p:cNvSpPr/>
          <p:nvPr userDrawn="1"/>
        </p:nvSpPr>
        <p:spPr>
          <a:xfrm>
            <a:off x="0" y="-2"/>
            <a:ext cx="12192000" cy="6858000"/>
          </a:xfrm>
          <a:prstGeom prst="rect">
            <a:avLst/>
          </a:prstGeom>
          <a:gradFill>
            <a:gsLst>
              <a:gs pos="15000">
                <a:schemeClr val="accent1"/>
              </a:gs>
              <a:gs pos="77000">
                <a:schemeClr val="accent1">
                  <a:alpha val="14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D900233-D938-4D74-88B6-BA17ADFF40EB}"/>
              </a:ext>
            </a:extLst>
          </p:cNvPr>
          <p:cNvSpPr/>
          <p:nvPr userDrawn="1"/>
        </p:nvSpPr>
        <p:spPr>
          <a:xfrm>
            <a:off x="-3685004" y="-1543595"/>
            <a:ext cx="9945189" cy="9945189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9749B87F-4298-47A4-AA65-6C8FB75C9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979" y="2900215"/>
            <a:ext cx="4445000" cy="1057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anrope" panose="000009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7148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 Tree Divider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605977B-0FC0-4DA2-B1BF-3906C3B57B52}"/>
              </a:ext>
            </a:extLst>
          </p:cNvPr>
          <p:cNvSpPr/>
          <p:nvPr userDrawn="1"/>
        </p:nvSpPr>
        <p:spPr>
          <a:xfrm>
            <a:off x="-3685004" y="-1543595"/>
            <a:ext cx="9945189" cy="994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EFF91CA2-6D58-448D-9931-1350F5066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979" y="2900215"/>
            <a:ext cx="4445000" cy="1057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anrope" panose="00000900000000000000" pitchFamily="2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258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5" y="454576"/>
            <a:ext cx="11398930" cy="6188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474" y="0"/>
            <a:ext cx="11372307" cy="518892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479624-CE44-6E4B-BA28-DB402DEFBD96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4133103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ve Divi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EC7E12F5-770C-DB4A-A5E5-9CEFF7878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13" y="1433036"/>
            <a:ext cx="9396572" cy="4055341"/>
          </a:xfrm>
        </p:spPr>
        <p:txBody>
          <a:bodyPr anchor="ctr"/>
          <a:lstStyle>
            <a:lvl1pPr marL="0" indent="0" algn="ctr">
              <a:lnSpc>
                <a:spcPct val="125000"/>
              </a:lnSpc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028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ve Divider Mediu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bg1"/>
                </a:solidFill>
              </a:rPr>
              <a:t>Copyright © 2022. Confidential.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D99136-263F-D540-A0AA-6EC43198D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6"/>
          </a:xfrm>
          <a:prstGeom prst="rect">
            <a:avLst/>
          </a:prstGeom>
        </p:spPr>
      </p:pic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EC7E12F5-770C-DB4A-A5E5-9CEFF7878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13" y="1433036"/>
            <a:ext cx="9396572" cy="4055341"/>
          </a:xfrm>
        </p:spPr>
        <p:txBody>
          <a:bodyPr anchor="ctr"/>
          <a:lstStyle>
            <a:lvl1pPr marL="0" indent="0" algn="ctr">
              <a:lnSpc>
                <a:spcPct val="125000"/>
              </a:lnSpc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859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623DF9-7294-294C-963B-96404BD32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DFDA5619-70AA-B349-A2B6-D8A74F3B6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F7C4D1-3241-AB40-92A9-291667CE86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066" y="3408768"/>
            <a:ext cx="3460623" cy="67601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EA4305-3E31-A047-9218-DC9FDE965777}"/>
              </a:ext>
            </a:extLst>
          </p:cNvPr>
          <p:cNvSpPr/>
          <p:nvPr userDrawn="1"/>
        </p:nvSpPr>
        <p:spPr>
          <a:xfrm>
            <a:off x="9740253" y="-1947376"/>
            <a:ext cx="3460623" cy="345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537FE31-E3EE-5E4A-962D-6226171167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15150" y="4105275"/>
            <a:ext cx="4719638" cy="868363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969D62-B958-1445-8AEA-62690CC0C7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9938" y="5164138"/>
            <a:ext cx="4351337" cy="998537"/>
          </a:xfrm>
        </p:spPr>
        <p:txBody>
          <a:bodyPr anchor="b"/>
          <a:lstStyle>
            <a:lvl1pPr algn="ctr">
              <a:defRPr sz="1600">
                <a:solidFill>
                  <a:schemeClr val="accent1"/>
                </a:solidFill>
              </a:defRPr>
            </a:lvl1pPr>
            <a:lvl2pPr algn="ctr">
              <a:defRPr sz="1600">
                <a:solidFill>
                  <a:schemeClr val="accent1"/>
                </a:solidFill>
              </a:defRPr>
            </a:lvl2pPr>
            <a:lvl3pPr algn="ctr">
              <a:defRPr sz="1600">
                <a:solidFill>
                  <a:schemeClr val="accent1"/>
                </a:solidFill>
              </a:defRPr>
            </a:lvl3pPr>
            <a:lvl4pPr algn="ctr">
              <a:defRPr sz="1600">
                <a:solidFill>
                  <a:schemeClr val="accent1"/>
                </a:solidFill>
              </a:defRPr>
            </a:lvl4pPr>
            <a:lvl5pPr algn="ctr"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B7C3EB-F30B-BE4B-8DAB-6A5B07ED5B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9938" y="6162675"/>
            <a:ext cx="4351337" cy="466725"/>
          </a:xfrm>
        </p:spPr>
        <p:txBody>
          <a:bodyPr/>
          <a:lstStyle>
            <a:lvl1pPr algn="ctr">
              <a:defRPr sz="1200" b="1">
                <a:solidFill>
                  <a:schemeClr val="accent1"/>
                </a:solidFill>
              </a:defRPr>
            </a:lvl1pPr>
            <a:lvl2pPr algn="ctr">
              <a:defRPr sz="1200" b="1">
                <a:solidFill>
                  <a:schemeClr val="accent1"/>
                </a:solidFill>
              </a:defRPr>
            </a:lvl2pPr>
            <a:lvl3pPr algn="ctr">
              <a:defRPr sz="1200" b="1">
                <a:solidFill>
                  <a:schemeClr val="accent1"/>
                </a:solidFill>
              </a:defRPr>
            </a:lvl3pPr>
            <a:lvl4pPr algn="ctr">
              <a:defRPr sz="1200" b="1">
                <a:solidFill>
                  <a:schemeClr val="accent1"/>
                </a:solidFill>
              </a:defRPr>
            </a:lvl4pPr>
            <a:lvl5pPr algn="ctr"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34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5" y="454576"/>
            <a:ext cx="11398930" cy="6188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474" y="0"/>
            <a:ext cx="11372307" cy="518892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479624-CE44-6E4B-BA28-DB402DEFBD96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761321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Content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42841-17FE-7248-9727-DC93DF0FC8F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7706EF-D494-3843-AC7D-55BFBFF9F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2869580" cy="343058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21E9A15-9F16-6A44-AC2A-8232C919A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3429445"/>
            <a:ext cx="2869581" cy="343058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E2D09D-7737-FE40-BA32-5893D4673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C38A0C6-C478-8A48-8ABA-A794D7C0C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5" y="484393"/>
            <a:ext cx="5363815" cy="61884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3" y="1587635"/>
            <a:ext cx="5045767" cy="456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474" y="0"/>
            <a:ext cx="5339255" cy="518892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2021.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69471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C9F4E0-DD1D-D347-BA91-2548696636D2}"/>
              </a:ext>
            </a:extLst>
          </p:cNvPr>
          <p:cNvSpPr/>
          <p:nvPr userDrawn="1"/>
        </p:nvSpPr>
        <p:spPr>
          <a:xfrm>
            <a:off x="6096000" y="-405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65025A-FC8C-B845-8D65-F5632C19A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5" y="484393"/>
            <a:ext cx="5363815" cy="61884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474" y="0"/>
            <a:ext cx="5339255" cy="518892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F1D546-26F3-A04B-8220-1EF72C7F7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3" y="1587635"/>
            <a:ext cx="5045767" cy="456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998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2A6979E-AECD-3640-99A1-EA59D9B89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07842" cy="34290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B752AD3-BED4-9B44-845C-4DDBE4602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9"/>
            <a:ext cx="3007842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973A74-CEF5-7F4D-9B00-BA4CBA350543}"/>
              </a:ext>
            </a:extLst>
          </p:cNvPr>
          <p:cNvSpPr/>
          <p:nvPr userDrawn="1"/>
        </p:nvSpPr>
        <p:spPr>
          <a:xfrm>
            <a:off x="130821" y="-1"/>
            <a:ext cx="287702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C9F4E0-DD1D-D347-BA91-2548696636D2}"/>
              </a:ext>
            </a:extLst>
          </p:cNvPr>
          <p:cNvSpPr/>
          <p:nvPr userDrawn="1"/>
        </p:nvSpPr>
        <p:spPr>
          <a:xfrm>
            <a:off x="6096000" y="-405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65025A-FC8C-B845-8D65-F5632C19A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5E130F-A433-5045-BCD2-BEEA12B8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210963"/>
            <a:ext cx="5095459" cy="2218038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7279714-99E5-8548-80A0-D93851A6A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0688" y="3391930"/>
            <a:ext cx="5127625" cy="685798"/>
          </a:xfrm>
        </p:spPr>
        <p:txBody>
          <a:bodyPr anchor="ctr"/>
          <a:lstStyle>
            <a:lvl1pPr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0D8ECDC-8843-DE47-A889-D3F97CCFE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688" y="4064814"/>
            <a:ext cx="5127625" cy="2138362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71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/Right Content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B89FE70-8BDF-7E49-9187-68A072844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07842" cy="3429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658C60-1F3F-3549-AD42-5DB63A68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9"/>
            <a:ext cx="3007842" cy="3429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82F0B8-7B4B-A04C-8530-73BF54F5F0B6}"/>
              </a:ext>
            </a:extLst>
          </p:cNvPr>
          <p:cNvSpPr/>
          <p:nvPr userDrawn="1"/>
        </p:nvSpPr>
        <p:spPr>
          <a:xfrm>
            <a:off x="130821" y="-1"/>
            <a:ext cx="287702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2922103"/>
            <a:ext cx="5095459" cy="2728087"/>
          </a:xfrm>
        </p:spPr>
        <p:txBody>
          <a:bodyPr anchor="t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2358688"/>
            <a:ext cx="5095459" cy="518892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6629DDA-17CF-BE4B-A010-585A45D10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A74AE8-3429-494A-98D1-4E85CF43A3BF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003639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/Right Conten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6D92EA8-1344-884F-B710-FFA7F9FE2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7F70F9A-C065-604F-9514-179E4FEF8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EEF7DAA-829C-634F-A4BA-A90A59AAA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2E1BCC7-819B-A447-B0DB-7C36D932B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94F1F48-E5DC-CF43-AD94-0EB2269E5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7CAEA67-1143-DB46-9F44-369B9412B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2922103"/>
            <a:ext cx="5095459" cy="2728087"/>
          </a:xfrm>
        </p:spPr>
        <p:txBody>
          <a:bodyPr anchor="t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2358688"/>
            <a:ext cx="5103155" cy="518892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6629DDA-17CF-BE4B-A010-585A45D10A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0F0537B-9B12-FB4B-8A99-1F01F3E8263A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56934D-7EB3-634C-9331-D00F911C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5957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/Right Cont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D99136-263F-D540-A0AA-6EC43198D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BCF517E-9B82-A643-BE5B-A6DBBE0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2922103"/>
            <a:ext cx="5095459" cy="2728087"/>
          </a:xfrm>
        </p:spPr>
        <p:txBody>
          <a:bodyPr anchor="t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4E57EEC-F6A9-C145-BB30-D898417F5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2358688"/>
            <a:ext cx="5103155" cy="518892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9F86F62-C6E4-0649-9BDB-C94C347AD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32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42841-17FE-7248-9727-DC93DF0FC8F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7706EF-D494-3843-AC7D-55BFBFF9F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2869580" cy="343058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21E9A15-9F16-6A44-AC2A-8232C919A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3429445"/>
            <a:ext cx="2869581" cy="343058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E2D09D-7737-FE40-BA32-5893D4673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C38A0C6-C478-8A48-8ABA-A794D7C0C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5" y="484393"/>
            <a:ext cx="5363815" cy="61884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3" y="1587635"/>
            <a:ext cx="5045767" cy="456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474" y="0"/>
            <a:ext cx="5339255" cy="518892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7951395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ve Divider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6D92EA8-1344-884F-B710-FFA7F9FE2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7F70F9A-C065-604F-9514-179E4FEF8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EEF7DAA-829C-634F-A4BA-A90A59AAA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2E1BCC7-819B-A447-B0DB-7C36D932B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94F1F48-E5DC-CF43-AD94-0EB2269E5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7CAEA67-1143-DB46-9F44-369B9412B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6629DDA-17CF-BE4B-A010-585A45D10A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002BB024-9BB7-5F41-8B7E-702EC682E3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13" y="1433036"/>
            <a:ext cx="9396572" cy="4055341"/>
          </a:xfrm>
        </p:spPr>
        <p:txBody>
          <a:bodyPr anchor="ctr"/>
          <a:lstStyle>
            <a:lvl1pPr marL="0" indent="0" algn="ctr">
              <a:lnSpc>
                <a:spcPct val="125000"/>
              </a:lnSpc>
              <a:buNone/>
              <a:defRPr sz="2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59217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ive Divi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D99136-263F-D540-A0AA-6EC43198D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EC7E12F5-770C-DB4A-A5E5-9CEFF7878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13" y="1433036"/>
            <a:ext cx="9396572" cy="4055341"/>
          </a:xfrm>
        </p:spPr>
        <p:txBody>
          <a:bodyPr anchor="ctr"/>
          <a:lstStyle>
            <a:lvl1pPr marL="0" indent="0" algn="ctr">
              <a:lnSpc>
                <a:spcPct val="125000"/>
              </a:lnSpc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362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CBF29C-4E10-49AC-8851-C1D8AE7F1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55233" y="6173272"/>
            <a:ext cx="981893" cy="2377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B77711-8CB0-4458-8109-5842C7BC87BC}"/>
              </a:ext>
            </a:extLst>
          </p:cNvPr>
          <p:cNvGrpSpPr/>
          <p:nvPr userDrawn="1"/>
        </p:nvGrpSpPr>
        <p:grpSpPr>
          <a:xfrm>
            <a:off x="-1" y="4"/>
            <a:ext cx="3316991" cy="3701727"/>
            <a:chOff x="-1" y="4"/>
            <a:chExt cx="3316991" cy="3701727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227E6786-937E-430F-9DF0-52D01867CAC8}"/>
                </a:ext>
              </a:extLst>
            </p:cNvPr>
            <p:cNvSpPr/>
            <p:nvPr/>
          </p:nvSpPr>
          <p:spPr>
            <a:xfrm rot="5400000">
              <a:off x="67821" y="452561"/>
              <a:ext cx="3181348" cy="3316991"/>
            </a:xfrm>
            <a:prstGeom prst="triangle">
              <a:avLst>
                <a:gd name="adj" fmla="val 0"/>
              </a:avLst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F98FB54-507C-4D24-824B-1BB4AA2B6F49}"/>
                </a:ext>
              </a:extLst>
            </p:cNvPr>
            <p:cNvSpPr/>
            <p:nvPr/>
          </p:nvSpPr>
          <p:spPr>
            <a:xfrm rot="5400000">
              <a:off x="48560" y="-48554"/>
              <a:ext cx="3181347" cy="3278464"/>
            </a:xfrm>
            <a:prstGeom prst="triangle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AB29A-98F8-4530-9AD7-8AA47F27C6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454" y="438748"/>
            <a:ext cx="6662622" cy="25445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Sample Presentation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D07D0E-FBF5-4731-B2CA-1FA99420B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467454" y="775755"/>
            <a:ext cx="6662622" cy="574074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10A719-6292-457E-A693-2A8A8C2EC2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7322" y="1436460"/>
            <a:ext cx="136933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C49EFC-2C30-40E7-BA8A-46C684F126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7453" y="1624690"/>
            <a:ext cx="11212917" cy="4355194"/>
          </a:xfrm>
        </p:spPr>
        <p:txBody>
          <a:bodyPr lIns="0" tIns="0" rIns="0" bIns="0">
            <a:norm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40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487638-3415-4B8F-91F3-6FF502E12ACB}"/>
              </a:ext>
            </a:extLst>
          </p:cNvPr>
          <p:cNvSpPr/>
          <p:nvPr userDrawn="1"/>
        </p:nvSpPr>
        <p:spPr>
          <a:xfrm>
            <a:off x="0" y="1"/>
            <a:ext cx="12192000" cy="629731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98907"/>
            <a:ext cx="11582400" cy="361783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4D030-AB33-4D75-AC3C-AD74EB48F92A}"/>
              </a:ext>
            </a:extLst>
          </p:cNvPr>
          <p:cNvSpPr/>
          <p:nvPr userDrawn="1"/>
        </p:nvSpPr>
        <p:spPr>
          <a:xfrm>
            <a:off x="0" y="6319843"/>
            <a:ext cx="12192000" cy="53816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5D053B-007D-402A-ACCA-2A78C74549BE}"/>
              </a:ext>
            </a:extLst>
          </p:cNvPr>
          <p:cNvSpPr/>
          <p:nvPr userDrawn="1"/>
        </p:nvSpPr>
        <p:spPr>
          <a:xfrm>
            <a:off x="0" y="6314603"/>
            <a:ext cx="12192000" cy="538161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6000"/>
                </a:schemeClr>
              </a:gs>
              <a:gs pos="100000">
                <a:srgbClr val="CCCCCC"/>
              </a:gs>
              <a:gs pos="29000">
                <a:srgbClr val="CCCCCC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26B182-6B5A-4754-B09C-ED67E1A74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1" y="6474619"/>
            <a:ext cx="1267327" cy="228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CD572B-6178-46C8-A22C-836081154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6325080"/>
            <a:ext cx="12192001" cy="5381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FC0A164-2E37-443B-879A-254D638A63B0}"/>
              </a:ext>
            </a:extLst>
          </p:cNvPr>
          <p:cNvSpPr/>
          <p:nvPr userDrawn="1"/>
        </p:nvSpPr>
        <p:spPr>
          <a:xfrm>
            <a:off x="11559771" y="6467475"/>
            <a:ext cx="329184" cy="242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631715" y="6474619"/>
            <a:ext cx="1600200" cy="2286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r>
              <a:rPr lang="en-US" dirty="0"/>
              <a:t>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F2E9D-6F88-4EBD-A8E6-2714557CD837}"/>
              </a:ext>
            </a:extLst>
          </p:cNvPr>
          <p:cNvSpPr txBox="1"/>
          <p:nvPr userDrawn="1"/>
        </p:nvSpPr>
        <p:spPr>
          <a:xfrm>
            <a:off x="11571963" y="6474619"/>
            <a:ext cx="304800" cy="228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7694F3-77FC-418B-A0F9-BBD404731889}"/>
              </a:ext>
            </a:extLst>
          </p:cNvPr>
          <p:cNvCxnSpPr>
            <a:cxnSpLocks/>
          </p:cNvCxnSpPr>
          <p:nvPr userDrawn="1"/>
        </p:nvCxnSpPr>
        <p:spPr>
          <a:xfrm>
            <a:off x="11384475" y="6474619"/>
            <a:ext cx="0" cy="2286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9EB34A8-9ABF-F241-8DFC-82EABEE2A63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974034"/>
            <a:ext cx="11571963" cy="4998141"/>
          </a:xfrm>
          <a:prstGeom prst="rect">
            <a:avLst/>
          </a:prstGeom>
        </p:spPr>
        <p:txBody>
          <a:bodyPr/>
          <a:lstStyle>
            <a:lvl1pPr>
              <a:defRPr sz="1400" b="1" baseline="0">
                <a:solidFill>
                  <a:schemeClr val="accent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Section Title | Segoe UI (Body) | 14pt | Blue</a:t>
            </a:r>
          </a:p>
          <a:p>
            <a:pPr lvl="1"/>
            <a:r>
              <a:rPr lang="en-US" dirty="0"/>
              <a:t>Content | Segoe UI (Body) | 12pt |</a:t>
            </a:r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030458"/>
            <a:ext cx="11582400" cy="248974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 dirty="0"/>
              <a:t>Note(s)</a:t>
            </a:r>
          </a:p>
        </p:txBody>
      </p:sp>
    </p:spTree>
    <p:extLst>
      <p:ext uri="{BB962C8B-B14F-4D97-AF65-F5344CB8AC3E}">
        <p14:creationId xmlns:p14="http://schemas.microsoft.com/office/powerpoint/2010/main" val="2475964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487638-3415-4B8F-91F3-6FF502E12ACB}"/>
              </a:ext>
            </a:extLst>
          </p:cNvPr>
          <p:cNvSpPr/>
          <p:nvPr userDrawn="1"/>
        </p:nvSpPr>
        <p:spPr>
          <a:xfrm>
            <a:off x="-5219" y="767354"/>
            <a:ext cx="12192000" cy="55651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98907"/>
            <a:ext cx="11582400" cy="361783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4D030-AB33-4D75-AC3C-AD74EB48F92A}"/>
              </a:ext>
            </a:extLst>
          </p:cNvPr>
          <p:cNvSpPr/>
          <p:nvPr userDrawn="1"/>
        </p:nvSpPr>
        <p:spPr>
          <a:xfrm>
            <a:off x="0" y="6319843"/>
            <a:ext cx="12192000" cy="53816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5D053B-007D-402A-ACCA-2A78C74549BE}"/>
              </a:ext>
            </a:extLst>
          </p:cNvPr>
          <p:cNvSpPr/>
          <p:nvPr userDrawn="1"/>
        </p:nvSpPr>
        <p:spPr>
          <a:xfrm>
            <a:off x="0" y="6314603"/>
            <a:ext cx="12192000" cy="538161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56000"/>
                </a:schemeClr>
              </a:gs>
              <a:gs pos="100000">
                <a:srgbClr val="CCCCCC"/>
              </a:gs>
              <a:gs pos="29000">
                <a:srgbClr val="CCCCCC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26B182-6B5A-4754-B09C-ED67E1A74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1" y="6474619"/>
            <a:ext cx="1267327" cy="228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CD572B-6178-46C8-A22C-836081154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6325080"/>
            <a:ext cx="12192001" cy="5381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FC0A164-2E37-443B-879A-254D638A63B0}"/>
              </a:ext>
            </a:extLst>
          </p:cNvPr>
          <p:cNvSpPr/>
          <p:nvPr userDrawn="1"/>
        </p:nvSpPr>
        <p:spPr>
          <a:xfrm>
            <a:off x="11559771" y="6467475"/>
            <a:ext cx="329184" cy="242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631715" y="6474619"/>
            <a:ext cx="1600200" cy="2286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</a:lstStyle>
          <a:p>
            <a:r>
              <a:rPr lang="en-US" dirty="0"/>
              <a:t>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F2E9D-6F88-4EBD-A8E6-2714557CD837}"/>
              </a:ext>
            </a:extLst>
          </p:cNvPr>
          <p:cNvSpPr txBox="1"/>
          <p:nvPr userDrawn="1"/>
        </p:nvSpPr>
        <p:spPr>
          <a:xfrm>
            <a:off x="11571963" y="6474619"/>
            <a:ext cx="304800" cy="2286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7694F3-77FC-418B-A0F9-BBD404731889}"/>
              </a:ext>
            </a:extLst>
          </p:cNvPr>
          <p:cNvCxnSpPr>
            <a:cxnSpLocks/>
          </p:cNvCxnSpPr>
          <p:nvPr userDrawn="1"/>
        </p:nvCxnSpPr>
        <p:spPr>
          <a:xfrm>
            <a:off x="11384475" y="6474619"/>
            <a:ext cx="0" cy="2286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9EB34A8-9ABF-F241-8DFC-82EABEE2A63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1417320"/>
            <a:ext cx="11571963" cy="4554855"/>
          </a:xfrm>
          <a:prstGeom prst="rect">
            <a:avLst/>
          </a:prstGeom>
        </p:spPr>
        <p:txBody>
          <a:bodyPr/>
          <a:lstStyle>
            <a:lvl1pPr>
              <a:defRPr sz="1400" b="1" baseline="0">
                <a:solidFill>
                  <a:schemeClr val="accent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Section Title | Segoe UI (Body) | 14pt | Blue</a:t>
            </a:r>
          </a:p>
          <a:p>
            <a:pPr lvl="1"/>
            <a:r>
              <a:rPr lang="en-US" dirty="0"/>
              <a:t>Content | Segoe UI (Body) | 12pt |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304801" y="825637"/>
            <a:ext cx="11571817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030458"/>
            <a:ext cx="11582400" cy="248974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 dirty="0"/>
              <a:t>Note(s)</a:t>
            </a:r>
          </a:p>
        </p:txBody>
      </p:sp>
    </p:spTree>
    <p:extLst>
      <p:ext uri="{BB962C8B-B14F-4D97-AF65-F5344CB8AC3E}">
        <p14:creationId xmlns:p14="http://schemas.microsoft.com/office/powerpoint/2010/main" val="3331379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73152-E520-4C0C-8997-2880740D7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8DB52-4BBD-48FF-BA89-FF19A994D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5C9D7-29B0-45D0-8621-645A5F345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E142-9878-439B-AE2E-CEDC36D64817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25E3D-ACE2-46EE-BFB3-13F9429A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757AF-395F-4AC4-BE49-5D155F148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01854-D872-4E94-9F06-FACFB7681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787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B89FE70-8BDF-7E49-9187-68A072844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07842" cy="3429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658C60-1F3F-3549-AD42-5DB63A68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9"/>
            <a:ext cx="3007842" cy="3429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82F0B8-7B4B-A04C-8530-73BF54F5F0B6}"/>
              </a:ext>
            </a:extLst>
          </p:cNvPr>
          <p:cNvSpPr/>
          <p:nvPr userDrawn="1"/>
        </p:nvSpPr>
        <p:spPr>
          <a:xfrm>
            <a:off x="130821" y="-1"/>
            <a:ext cx="287702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A74AE8-3429-494A-98D1-4E85CF43A3BF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5D38CD8-2B31-436A-B6E3-869177297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2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0BFD02-04CE-054B-BEAE-D7308D234AD0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2022. Confidential.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97CD52-8BED-4627-9DB0-11020EB19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7" y="475820"/>
            <a:ext cx="11199155" cy="4610259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AE7909-CEF8-4C56-B062-A11C27B2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5238330"/>
            <a:ext cx="7284900" cy="745317"/>
          </a:xfrm>
        </p:spPr>
        <p:txBody>
          <a:bodyPr anchor="b"/>
          <a:lstStyle>
            <a:lvl1pPr>
              <a:defRPr sz="4000" b="0" i="0">
                <a:latin typeface="Manrope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9F6892-3618-AFDF-BD8E-19083E69E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754" y="5993753"/>
            <a:ext cx="556090" cy="7077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C9197C-AFAC-F468-DFC3-D23F857DDB6D}"/>
              </a:ext>
            </a:extLst>
          </p:cNvPr>
          <p:cNvSpPr/>
          <p:nvPr userDrawn="1"/>
        </p:nvSpPr>
        <p:spPr>
          <a:xfrm>
            <a:off x="1632156" y="6223819"/>
            <a:ext cx="2414911" cy="27310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363" indent="0" algn="ctr">
              <a:tabLst/>
            </a:pPr>
            <a:r>
              <a:rPr lang="en-US" sz="800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Manrope" pitchFamily="2" charset="0"/>
              </a:rPr>
              <a:t>Ask us about becoming a People Hero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3CE8FD40-F4F7-5C16-C2ED-7EE482E65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34" y="6075714"/>
            <a:ext cx="846179" cy="58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6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C9F4E0-DD1D-D347-BA91-2548696636D2}"/>
              </a:ext>
            </a:extLst>
          </p:cNvPr>
          <p:cNvSpPr/>
          <p:nvPr userDrawn="1"/>
        </p:nvSpPr>
        <p:spPr>
          <a:xfrm>
            <a:off x="6096000" y="-405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65025A-FC8C-B845-8D65-F5632C19A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5" y="484393"/>
            <a:ext cx="5363815" cy="61884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474" y="0"/>
            <a:ext cx="5339255" cy="518892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F1D546-26F3-A04B-8220-1EF72C7F7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3" y="1587635"/>
            <a:ext cx="5045767" cy="456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93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2A6979E-AECD-3640-99A1-EA59D9B89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07842" cy="34290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B752AD3-BED4-9B44-845C-4DDBE4602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9"/>
            <a:ext cx="3007842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973A74-CEF5-7F4D-9B00-BA4CBA350543}"/>
              </a:ext>
            </a:extLst>
          </p:cNvPr>
          <p:cNvSpPr/>
          <p:nvPr userDrawn="1"/>
        </p:nvSpPr>
        <p:spPr>
          <a:xfrm>
            <a:off x="130821" y="-1"/>
            <a:ext cx="287702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C9F4E0-DD1D-D347-BA91-2548696636D2}"/>
              </a:ext>
            </a:extLst>
          </p:cNvPr>
          <p:cNvSpPr/>
          <p:nvPr userDrawn="1"/>
        </p:nvSpPr>
        <p:spPr>
          <a:xfrm>
            <a:off x="6096000" y="-405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65025A-FC8C-B845-8D65-F5632C19A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85EC7A7-3DB3-A247-8036-FC8A8890BF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2021. Confidential.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5E130F-A433-5045-BCD2-BEEA12B8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210963"/>
            <a:ext cx="5095459" cy="2218038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7279714-99E5-8548-80A0-D93851A6A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0688" y="3391930"/>
            <a:ext cx="5127625" cy="685798"/>
          </a:xfrm>
        </p:spPr>
        <p:txBody>
          <a:bodyPr anchor="ctr"/>
          <a:lstStyle>
            <a:lvl1pPr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0D8ECDC-8843-DE47-A889-D3F97CCFE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688" y="4064814"/>
            <a:ext cx="5127625" cy="2138362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12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/Right Content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B89FE70-8BDF-7E49-9187-68A072844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07842" cy="3429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658C60-1F3F-3549-AD42-5DB63A68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9"/>
            <a:ext cx="3007842" cy="3429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82F0B8-7B4B-A04C-8530-73BF54F5F0B6}"/>
              </a:ext>
            </a:extLst>
          </p:cNvPr>
          <p:cNvSpPr/>
          <p:nvPr userDrawn="1"/>
        </p:nvSpPr>
        <p:spPr>
          <a:xfrm>
            <a:off x="130821" y="-1"/>
            <a:ext cx="287702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2922103"/>
            <a:ext cx="5095459" cy="2728087"/>
          </a:xfrm>
        </p:spPr>
        <p:txBody>
          <a:bodyPr anchor="t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2358688"/>
            <a:ext cx="5095459" cy="518892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6629DDA-17CF-BE4B-A010-585A45D10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A74AE8-3429-494A-98D1-4E85CF43A3BF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94223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/Right Conten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6D92EA8-1344-884F-B710-FFA7F9FE2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7F70F9A-C065-604F-9514-179E4FEF8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EEF7DAA-829C-634F-A4BA-A90A59AAA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2E1BCC7-819B-A447-B0DB-7C36D932B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94F1F48-E5DC-CF43-AD94-0EB2269E5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7CAEA67-1143-DB46-9F44-369B9412B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2922103"/>
            <a:ext cx="5095459" cy="2728087"/>
          </a:xfrm>
        </p:spPr>
        <p:txBody>
          <a:bodyPr anchor="t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2358688"/>
            <a:ext cx="5103155" cy="518892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6629DDA-17CF-BE4B-A010-585A45D10A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5" y="6490199"/>
            <a:ext cx="698706" cy="13648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0F0537B-9B12-FB4B-8A99-1F01F3E8263A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56934D-7EB3-634C-9331-D00F911C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32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ED6F58-F7C3-304B-9108-67B75F8CC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4" y="315430"/>
            <a:ext cx="11396867" cy="618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1BE81-B9DE-8046-AF9C-A116B282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963" y="1152939"/>
            <a:ext cx="11078819" cy="5004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F8C4B0-D8AB-3E46-A722-FC23D6DF8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47" r:id="rId19"/>
    <p:sldLayoutId id="214748374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Manrope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anrope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anrope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anrope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anrope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ED6F58-F7C3-304B-9108-67B75F8CC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4" y="315430"/>
            <a:ext cx="11396867" cy="618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1BE81-B9DE-8046-AF9C-A116B282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963" y="1152939"/>
            <a:ext cx="11078819" cy="5004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F8C4B0-D8AB-3E46-A722-FC23D6DF8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97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6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Manrope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anrope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anrope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anrope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anrope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30C055-0241-1A40-A591-75B07E4F1C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43" y="3211830"/>
            <a:ext cx="5519661" cy="1565910"/>
          </a:xfrm>
        </p:spPr>
        <p:txBody>
          <a:bodyPr anchor="ctr"/>
          <a:lstStyle/>
          <a:p>
            <a:pPr>
              <a:lnSpc>
                <a:spcPct val="113000"/>
              </a:lnSpc>
            </a:pPr>
            <a:r>
              <a:rPr lang="en-US" sz="2600" dirty="0">
                <a:latin typeface="Manrope" panose="00000700000000000000" pitchFamily="2" charset="0"/>
              </a:rPr>
              <a:t>AI, DEI&amp;B, IOT, and the Future of HR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B3DA4-1DC8-B04D-81F6-7E7B1E6553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6744" y="5612034"/>
            <a:ext cx="6698163" cy="99853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Manrope"/>
              </a:rPr>
              <a:t>Tom McKeown, </a:t>
            </a:r>
            <a:r>
              <a:rPr lang="en-US" dirty="0">
                <a:solidFill>
                  <a:schemeClr val="bg1"/>
                </a:solidFill>
                <a:latin typeface="Manrope"/>
              </a:rPr>
              <a:t>Product Owner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Manrope"/>
              </a:rPr>
              <a:t>Geoff Webb,</a:t>
            </a:r>
            <a:r>
              <a:rPr lang="en-US" dirty="0">
                <a:solidFill>
                  <a:schemeClr val="bg1"/>
                </a:solidFill>
                <a:latin typeface="Manrope"/>
              </a:rPr>
              <a:t> VP of Product and Solution Marketing &amp; Strategy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Manrope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C4AC079-FAA2-7F48-A88D-3237B17DC28B}"/>
              </a:ext>
            </a:extLst>
          </p:cNvPr>
          <p:cNvSpPr txBox="1">
            <a:spLocks/>
          </p:cNvSpPr>
          <p:nvPr/>
        </p:nvSpPr>
        <p:spPr>
          <a:xfrm>
            <a:off x="10334847" y="0"/>
            <a:ext cx="1626781" cy="999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5E565-23B9-0745-B82A-E816914DA246}"/>
              </a:ext>
            </a:extLst>
          </p:cNvPr>
          <p:cNvSpPr txBox="1"/>
          <p:nvPr/>
        </p:nvSpPr>
        <p:spPr>
          <a:xfrm>
            <a:off x="374243" y="4922782"/>
            <a:ext cx="390378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nrope"/>
              </a:rPr>
              <a:t>Sept. 23, 2022</a:t>
            </a:r>
          </a:p>
        </p:txBody>
      </p:sp>
    </p:spTree>
    <p:extLst>
      <p:ext uri="{BB962C8B-B14F-4D97-AF65-F5344CB8AC3E}">
        <p14:creationId xmlns:p14="http://schemas.microsoft.com/office/powerpoint/2010/main" val="20992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3" name="Rectangle 20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hen You Face a Fork in the Road. How do you know if a career choice is… |  by Stephen Dupont | Career Relaunch | Medium">
            <a:extLst>
              <a:ext uri="{FF2B5EF4-FFF2-40B4-BE49-F238E27FC236}">
                <a16:creationId xmlns:a16="http://schemas.microsoft.com/office/drawing/2014/main" id="{D71F8267-97ED-5F0C-ECD7-5DF41918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5" name="Rectangle 207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195EA-335D-7EA0-516F-7116DCB0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44948" cy="1899912"/>
          </a:xfrm>
        </p:spPr>
        <p:txBody>
          <a:bodyPr>
            <a:normAutofit/>
          </a:bodyPr>
          <a:lstStyle/>
          <a:p>
            <a:r>
              <a:rPr lang="en-US" sz="4000" dirty="0"/>
              <a:t>What can the Role of Tech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1A092-267F-9C94-12CF-D7F7DC630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24539"/>
            <a:ext cx="9230139" cy="3652424"/>
          </a:xfrm>
        </p:spPr>
        <p:txBody>
          <a:bodyPr>
            <a:normAutofit/>
          </a:bodyPr>
          <a:lstStyle/>
          <a:p>
            <a:r>
              <a:rPr lang="en-US" sz="4000" dirty="0"/>
              <a:t>“If you don’t know where you’re going, you might end up somewhere else.”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Yogi Berra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6B829-F08C-3E14-CE5F-B0DD66DC0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E56D54A-ED8B-A54C-8191-4B3D674880D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ow Do We Align Artificial Intelligence with Human Values? - Future of Life  Institute">
            <a:extLst>
              <a:ext uri="{FF2B5EF4-FFF2-40B4-BE49-F238E27FC236}">
                <a16:creationId xmlns:a16="http://schemas.microsoft.com/office/drawing/2014/main" id="{9E39392D-FAFE-D466-EE60-F28BB7AE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47193D-3160-744A-B697-F70035620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Technology Help?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461FB-C510-1544-095A-B67F01B3C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6D54A-ED8B-A54C-8191-4B3D674880D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7E001-98A6-E1E6-92CF-F1A9443BD794}"/>
              </a:ext>
            </a:extLst>
          </p:cNvPr>
          <p:cNvSpPr/>
          <p:nvPr/>
        </p:nvSpPr>
        <p:spPr>
          <a:xfrm>
            <a:off x="3107509" y="1986864"/>
            <a:ext cx="105028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nrope" pitchFamily="2" charset="0"/>
              </a:rPr>
              <a:t>A.I.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CB7647-F9C8-AD5D-120A-E2EEC9DFA104}"/>
              </a:ext>
            </a:extLst>
          </p:cNvPr>
          <p:cNvSpPr/>
          <p:nvPr/>
        </p:nvSpPr>
        <p:spPr>
          <a:xfrm>
            <a:off x="837721" y="4577254"/>
            <a:ext cx="342593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nrope" pitchFamily="2" charset="0"/>
              </a:rPr>
              <a:t>IoT/Mobile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nrop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AA24D-E8C7-887E-A300-0AB1A03DC939}"/>
              </a:ext>
            </a:extLst>
          </p:cNvPr>
          <p:cNvSpPr txBox="1"/>
          <p:nvPr/>
        </p:nvSpPr>
        <p:spPr>
          <a:xfrm>
            <a:off x="4760031" y="1488481"/>
            <a:ext cx="7165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anrope" pitchFamily="2" charset="0"/>
              </a:rPr>
              <a:t>“Show me the trends I may be missing”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515B6-FFFD-A3C4-818F-0FD20338004C}"/>
              </a:ext>
            </a:extLst>
          </p:cNvPr>
          <p:cNvSpPr txBox="1"/>
          <p:nvPr/>
        </p:nvSpPr>
        <p:spPr>
          <a:xfrm>
            <a:off x="4880615" y="2488559"/>
            <a:ext cx="6924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anrope" pitchFamily="2" charset="0"/>
              </a:rPr>
              <a:t>“Give me easier access to things I need”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142C4-B38D-5406-4158-BA1343A6E8DA}"/>
              </a:ext>
            </a:extLst>
          </p:cNvPr>
          <p:cNvSpPr txBox="1"/>
          <p:nvPr/>
        </p:nvSpPr>
        <p:spPr>
          <a:xfrm>
            <a:off x="4880615" y="4162097"/>
            <a:ext cx="5986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anrope" pitchFamily="2" charset="0"/>
              </a:rPr>
              <a:t>“Give me access anywhere”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F63FF2-6554-BF55-CB63-AAFFFF9F8D9E}"/>
              </a:ext>
            </a:extLst>
          </p:cNvPr>
          <p:cNvSpPr txBox="1"/>
          <p:nvPr/>
        </p:nvSpPr>
        <p:spPr>
          <a:xfrm>
            <a:off x="4880615" y="5235289"/>
            <a:ext cx="5986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anrope" pitchFamily="2" charset="0"/>
              </a:rPr>
              <a:t>“Make access simple”</a:t>
            </a:r>
          </a:p>
        </p:txBody>
      </p:sp>
    </p:spTree>
    <p:extLst>
      <p:ext uri="{BB962C8B-B14F-4D97-AF65-F5344CB8AC3E}">
        <p14:creationId xmlns:p14="http://schemas.microsoft.com/office/powerpoint/2010/main" val="21295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E58F8-F3D4-F548-1557-BD900B92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wo people hugging on a dirt road&#10;&#10;Description automatically generated with medium confidence">
            <a:extLst>
              <a:ext uri="{FF2B5EF4-FFF2-40B4-BE49-F238E27FC236}">
                <a16:creationId xmlns:a16="http://schemas.microsoft.com/office/drawing/2014/main" id="{F8D5A6E4-20CE-0137-BBAD-F7A2CCAD2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53250"/>
            <a:ext cx="12210451" cy="81153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56E1E-9175-CD54-36B4-2C12EF142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6D54A-ED8B-A54C-8191-4B3D674880D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A25DD-7915-0F79-CD7D-2369B6379EC4}"/>
              </a:ext>
            </a:extLst>
          </p:cNvPr>
          <p:cNvSpPr txBox="1"/>
          <p:nvPr/>
        </p:nvSpPr>
        <p:spPr>
          <a:xfrm>
            <a:off x="2100363" y="287948"/>
            <a:ext cx="7672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anrope" pitchFamily="2" charset="0"/>
              </a:rPr>
              <a:t>Technology can free us to be human</a:t>
            </a:r>
          </a:p>
        </p:txBody>
      </p:sp>
    </p:spTree>
    <p:extLst>
      <p:ext uri="{BB962C8B-B14F-4D97-AF65-F5344CB8AC3E}">
        <p14:creationId xmlns:p14="http://schemas.microsoft.com/office/powerpoint/2010/main" val="17774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81732D-67BB-4C1E-E04C-06EA3E88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484F7-70B9-E648-A3A8-2932AC0B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Practical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46B4A-C35E-1BCE-4D4A-1AE17CDC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3" y="1152939"/>
            <a:ext cx="11253154" cy="50041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Onboarding and Benefits administration </a:t>
            </a:r>
            <a:r>
              <a:rPr lang="en-US" sz="2400" dirty="0"/>
              <a:t>– AI chatbots make it easy for employees to self-serve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Hiring</a:t>
            </a:r>
            <a:r>
              <a:rPr lang="en-US" sz="2400" dirty="0"/>
              <a:t> – AI-based analytics can identify trends in retention based on where you are hiring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Accessibility</a:t>
            </a:r>
            <a:r>
              <a:rPr lang="en-US" sz="2400" dirty="0"/>
              <a:t> – AI can provide multiple ways to interact with an HR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DEI&amp;B</a:t>
            </a:r>
            <a:r>
              <a:rPr lang="en-US" sz="2400" dirty="0"/>
              <a:t> – AI based analytics can identify hiring and employment trends 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Availability</a:t>
            </a:r>
            <a:r>
              <a:rPr lang="en-US" sz="2400" dirty="0"/>
              <a:t>– IoT and Mobile make access to the all HR functions (time-off, reporting, management etc.) available anywhere, any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Retention</a:t>
            </a:r>
            <a:r>
              <a:rPr lang="en-US" sz="2400" dirty="0"/>
              <a:t> – AI analytics identify retention drivers for key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8F329-8F98-AA1D-6B25-5E744D9F8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6D54A-ED8B-A54C-8191-4B3D674880D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2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y White People “Helping” People of Color Is Actually Part of the Problem  | Reader's Digest">
            <a:extLst>
              <a:ext uri="{FF2B5EF4-FFF2-40B4-BE49-F238E27FC236}">
                <a16:creationId xmlns:a16="http://schemas.microsoft.com/office/drawing/2014/main" id="{EBEBB741-31F5-62EF-63DE-78707E92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A71E22-7571-1E05-DEAB-63892D46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paint a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9583A-30CA-306B-8E01-12939DB20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21" y="879650"/>
            <a:ext cx="11758506" cy="5662919"/>
          </a:xfrm>
        </p:spPr>
        <p:txBody>
          <a:bodyPr/>
          <a:lstStyle/>
          <a:p>
            <a:r>
              <a:rPr lang="en-US" sz="2400" b="1" dirty="0"/>
              <a:t>For Employees</a:t>
            </a:r>
          </a:p>
          <a:p>
            <a:r>
              <a:rPr lang="en-US" sz="2400" dirty="0"/>
              <a:t>They want a better experience – to feel connected, empowered, to take control, and be valued.</a:t>
            </a:r>
          </a:p>
          <a:p>
            <a:endParaRPr lang="en-US" sz="2400" dirty="0"/>
          </a:p>
          <a:p>
            <a:r>
              <a:rPr lang="en-US" sz="2400" b="1" dirty="0"/>
              <a:t>For HR and the business</a:t>
            </a:r>
            <a:r>
              <a:rPr lang="en-US" sz="2400" dirty="0"/>
              <a:t>:</a:t>
            </a:r>
          </a:p>
          <a:p>
            <a:r>
              <a:rPr lang="en-US" sz="2400" dirty="0"/>
              <a:t>They need to get through the day without fighting fires.  They want to improve retention and reduce the workload.  And they need to make good decisions, faster.</a:t>
            </a:r>
          </a:p>
          <a:p>
            <a:endParaRPr lang="en-US" sz="2400" dirty="0"/>
          </a:p>
          <a:p>
            <a:r>
              <a:rPr lang="en-US" sz="2400" b="1" dirty="0"/>
              <a:t>For the companies they rely on</a:t>
            </a:r>
            <a:r>
              <a:rPr lang="en-US" sz="2400" dirty="0"/>
              <a:t>:</a:t>
            </a:r>
          </a:p>
          <a:p>
            <a:r>
              <a:rPr lang="en-US" sz="2400" dirty="0"/>
              <a:t>They need technology that delivers a reliable, secure service that enables them to deliver value at every level – operational and strategic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C7C0D-7BC0-3DC2-9D17-37CA2B563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6D54A-ED8B-A54C-8191-4B3D674880D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AF39E-0961-21CF-CB19-849B0FE30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6D54A-ED8B-A54C-8191-4B3D674880D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643330-F0D4-82AC-E3FF-76B25365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Let’s see this in action	</a:t>
            </a:r>
          </a:p>
        </p:txBody>
      </p:sp>
    </p:spTree>
    <p:extLst>
      <p:ext uri="{BB962C8B-B14F-4D97-AF65-F5344CB8AC3E}">
        <p14:creationId xmlns:p14="http://schemas.microsoft.com/office/powerpoint/2010/main" val="16424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43330-F0D4-82AC-E3FF-76B25365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 Benefits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1A4A8-F8CD-DE92-7730-EBA53A264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63" y="1152939"/>
            <a:ext cx="10937843" cy="5004146"/>
          </a:xfrm>
        </p:spPr>
        <p:txBody>
          <a:bodyPr/>
          <a:lstStyle/>
          <a:p>
            <a:r>
              <a:rPr lang="en-US" sz="3200" dirty="0"/>
              <a:t>More diverse, more human workplace</a:t>
            </a:r>
          </a:p>
          <a:p>
            <a:r>
              <a:rPr lang="en-US" sz="3200" dirty="0"/>
              <a:t>Simplicity and focus for HR leaders</a:t>
            </a:r>
          </a:p>
          <a:p>
            <a:r>
              <a:rPr lang="en-US" sz="3200" dirty="0"/>
              <a:t>More agility for the business</a:t>
            </a:r>
          </a:p>
          <a:p>
            <a:r>
              <a:rPr lang="en-US" sz="3200" dirty="0"/>
              <a:t>Accessibility, anywhere, anytime</a:t>
            </a:r>
          </a:p>
          <a:p>
            <a:r>
              <a:rPr lang="en-US" sz="3200" dirty="0"/>
              <a:t>A HR system that works, reliably, securely, and is delivered as a supporting fabric to business success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AF39E-0961-21CF-CB19-849B0FE30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6D54A-ED8B-A54C-8191-4B3D674880D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43330-F0D4-82AC-E3FF-76B25365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Key Takeaways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1A4A8-F8CD-DE92-7730-EBA53A264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14" y="976476"/>
            <a:ext cx="11536016" cy="5566094"/>
          </a:xfrm>
        </p:spPr>
        <p:txBody>
          <a:bodyPr/>
          <a:lstStyle/>
          <a:p>
            <a:r>
              <a:rPr lang="en-US" sz="2400" dirty="0"/>
              <a:t>The future of the workplace is one that must attract, engage, develop and retain the right employees.</a:t>
            </a:r>
          </a:p>
          <a:p>
            <a:endParaRPr lang="en-US" sz="2000" dirty="0"/>
          </a:p>
          <a:p>
            <a:r>
              <a:rPr lang="en-US" sz="2000" dirty="0"/>
              <a:t>HR Professionals need:</a:t>
            </a:r>
          </a:p>
          <a:p>
            <a:r>
              <a:rPr lang="en-US" sz="2400" dirty="0"/>
              <a:t>Technology to unshackle HR teams from the day-to-day and let them focus on building the right employee experience by becoming more agile and more data-driven.</a:t>
            </a:r>
          </a:p>
          <a:p>
            <a:endParaRPr lang="en-US" sz="2000" dirty="0"/>
          </a:p>
          <a:p>
            <a:r>
              <a:rPr lang="en-US" sz="2000" dirty="0"/>
              <a:t>Look for:</a:t>
            </a:r>
          </a:p>
          <a:p>
            <a:r>
              <a:rPr lang="en-US" sz="2400" dirty="0"/>
              <a:t>Technology that uses approaches like AI and mobility in all its forms, not as a cool add-on, but as a foundation to delivering HCM that is scalable, secure, and meets the needs of the business.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AF39E-0961-21CF-CB19-849B0FE30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6D54A-ED8B-A54C-8191-4B3D674880D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D47670-AE85-739C-009F-8010B458BC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3D35C70-E44F-CD30-9C5F-66B2ED9D5F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07842" cy="3429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B404721-A0FD-E066-B515-56DD15D65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9"/>
            <a:ext cx="3007842" cy="3429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61FC2A-6886-CB5A-7311-E2022DCC1551}"/>
              </a:ext>
            </a:extLst>
          </p:cNvPr>
          <p:cNvSpPr/>
          <p:nvPr/>
        </p:nvSpPr>
        <p:spPr>
          <a:xfrm rot="10800000">
            <a:off x="-2" y="0"/>
            <a:ext cx="12192000" cy="6971329"/>
          </a:xfrm>
          <a:prstGeom prst="rect">
            <a:avLst/>
          </a:prstGeom>
          <a:gradFill>
            <a:gsLst>
              <a:gs pos="30000">
                <a:schemeClr val="bg1">
                  <a:lumMod val="81662"/>
                  <a:alpha val="96827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D38F5-4048-41C1-AFF5-3D8B07D81E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1916" y="1450975"/>
            <a:ext cx="5562597" cy="4918075"/>
          </a:xfrm>
        </p:spPr>
        <p:txBody>
          <a:bodyPr/>
          <a:lstStyle/>
          <a:p>
            <a:r>
              <a:rPr lang="en-US" sz="2400" b="1" dirty="0"/>
              <a:t>We hope this has been interesting and useful.</a:t>
            </a:r>
          </a:p>
          <a:p>
            <a:endParaRPr lang="en-US" sz="2400" b="1" dirty="0"/>
          </a:p>
          <a:p>
            <a:r>
              <a:rPr lang="en-US" sz="2400" b="1" dirty="0"/>
              <a:t>For more information on how AI-enabled HCM technology can help you and your customers please contact Melissa Christensen</a:t>
            </a:r>
          </a:p>
          <a:p>
            <a:endParaRPr lang="en-US" sz="2400" b="1" dirty="0"/>
          </a:p>
          <a:p>
            <a:r>
              <a:rPr lang="en-US" sz="2400" b="1" dirty="0"/>
              <a:t>mchristensen@isolvedhcm.com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0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D46B193-0A4C-B843-BB83-C50CC5DB5BA4}"/>
              </a:ext>
            </a:extLst>
          </p:cNvPr>
          <p:cNvSpPr txBox="1">
            <a:spLocks/>
          </p:cNvSpPr>
          <p:nvPr/>
        </p:nvSpPr>
        <p:spPr>
          <a:xfrm>
            <a:off x="231917" y="573135"/>
            <a:ext cx="6286870" cy="530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Thank you!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CC75C8E-B587-FD86-83EE-2A418C1F1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73135"/>
            <a:ext cx="6548289" cy="58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FA50BC-EB48-C6D6-38D8-D902463E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10" y="22334"/>
            <a:ext cx="6582103" cy="1807305"/>
          </a:xfrm>
        </p:spPr>
        <p:txBody>
          <a:bodyPr>
            <a:normAutofit/>
          </a:bodyPr>
          <a:lstStyle/>
          <a:p>
            <a:r>
              <a:rPr lang="en-US" dirty="0"/>
              <a:t>The Role of AI and IoT in a more Human Workplace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07851-FF93-3ECC-004E-AEE5AB94A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10" y="1507167"/>
            <a:ext cx="6333168" cy="3843666"/>
          </a:xfrm>
        </p:spPr>
        <p:txBody>
          <a:bodyPr>
            <a:normAutofit/>
          </a:bodyPr>
          <a:lstStyle/>
          <a:p>
            <a:r>
              <a:rPr lang="en-US" sz="2000" dirty="0"/>
              <a:t>The questions:</a:t>
            </a:r>
          </a:p>
          <a:p>
            <a:endParaRPr lang="en-US" sz="2000" dirty="0"/>
          </a:p>
          <a:p>
            <a:r>
              <a:rPr lang="en-US" sz="2000" dirty="0"/>
              <a:t>How can technologies like A.I. and HCM platforms, connected to IoT and mobile devices, make the workplace more human?</a:t>
            </a:r>
          </a:p>
          <a:p>
            <a:endParaRPr lang="en-US" sz="2000" dirty="0"/>
          </a:p>
          <a:p>
            <a:r>
              <a:rPr lang="en-US" sz="2000" dirty="0"/>
              <a:t>How can businesses of every type get value from them?</a:t>
            </a:r>
          </a:p>
        </p:txBody>
      </p:sp>
      <p:pic>
        <p:nvPicPr>
          <p:cNvPr id="1026" name="Picture 2" descr="What is Artificial Intelligence: Types, History, and Future [2022 Edition]  | Simplilearn">
            <a:extLst>
              <a:ext uri="{FF2B5EF4-FFF2-40B4-BE49-F238E27FC236}">
                <a16:creationId xmlns:a16="http://schemas.microsoft.com/office/drawing/2014/main" id="{F5A9835D-FE5E-E53C-40BD-DF9D90FD0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r="28749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828457-E031-69E1-815F-C4650A202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 Copyright © 2022 </a:t>
            </a:r>
            <a:fld id="{AE56D54A-ED8B-A54C-8191-4B3D674880D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20">
            <a:extLst>
              <a:ext uri="{FF2B5EF4-FFF2-40B4-BE49-F238E27FC236}">
                <a16:creationId xmlns:a16="http://schemas.microsoft.com/office/drawing/2014/main" id="{0840D918-C000-5040-AEA2-859B94136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755" y="0"/>
            <a:ext cx="6902245" cy="68579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F4ACA03-0D11-BEF3-3125-C704C8733175}"/>
              </a:ext>
            </a:extLst>
          </p:cNvPr>
          <p:cNvSpPr/>
          <p:nvPr/>
        </p:nvSpPr>
        <p:spPr>
          <a:xfrm>
            <a:off x="-2118167" y="-1617494"/>
            <a:ext cx="9525965" cy="9525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281A-FFCE-4C07-885A-1F3607095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129" y="1548176"/>
            <a:ext cx="3677265" cy="3761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Manrope" pitchFamily="2" charset="0"/>
              </a:rPr>
              <a:t>Businesses need to find, hire and keep the best employees.</a:t>
            </a:r>
          </a:p>
          <a:p>
            <a:pPr marL="0" indent="0">
              <a:buNone/>
            </a:pPr>
            <a:endParaRPr lang="en-US" sz="200" dirty="0">
              <a:latin typeface="Manrope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Manrope" pitchFamily="2" charset="0"/>
              </a:rPr>
              <a:t>They also need to reduce the workload of HR processes like payroll and reporting.</a:t>
            </a:r>
          </a:p>
          <a:p>
            <a:pPr marL="0" indent="0">
              <a:buNone/>
            </a:pPr>
            <a:endParaRPr lang="en-US" sz="200" dirty="0">
              <a:latin typeface="Manrope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Manrope" pitchFamily="2" charset="0"/>
              </a:rPr>
              <a:t>And they need to make meeting compliance and other legal requirements much much easier.</a:t>
            </a:r>
          </a:p>
          <a:p>
            <a:pPr marL="0" indent="0">
              <a:buNone/>
            </a:pPr>
            <a:endParaRPr lang="en-US" sz="1800" dirty="0">
              <a:latin typeface="Manrope" pitchFamily="2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066E2F8-98B8-BA4A-B846-E2DC7387E90E}"/>
              </a:ext>
            </a:extLst>
          </p:cNvPr>
          <p:cNvSpPr txBox="1">
            <a:spLocks/>
          </p:cNvSpPr>
          <p:nvPr/>
        </p:nvSpPr>
        <p:spPr>
          <a:xfrm>
            <a:off x="231915" y="573136"/>
            <a:ext cx="5233463" cy="8642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HR Teams need help: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3F22E-1C01-8B49-9AF6-5B4D6EE76CAA}"/>
              </a:ext>
            </a:extLst>
          </p:cNvPr>
          <p:cNvSpPr txBox="1">
            <a:spLocks/>
          </p:cNvSpPr>
          <p:nvPr/>
        </p:nvSpPr>
        <p:spPr>
          <a:xfrm>
            <a:off x="256474" y="224725"/>
            <a:ext cx="5339255" cy="3484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Challenges are Consistent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51AE22-77A5-4840-885A-486E7F77FA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47" y="1560436"/>
            <a:ext cx="724325" cy="724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8683C0-EDC1-B94A-8D23-AC34CAA1FC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46" y="2577891"/>
            <a:ext cx="724325" cy="5538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096821-069B-D443-8E30-4861638AD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10" y="3751852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20F8F4-F6E8-96C9-2A0A-3619B482B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>
                <a:solidFill>
                  <a:schemeClr val="tx2"/>
                </a:solidFill>
              </a:rPr>
              <a:t>Copyright © 2022 </a:t>
            </a:r>
            <a:fld id="{AE56D54A-ED8B-A54C-8191-4B3D674880D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2ECE2C-741E-9603-864E-2B11BC012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115" y="2353309"/>
            <a:ext cx="6217285" cy="14262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Retention is Challenging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HR leaders say retaining talent was more </a:t>
            </a:r>
            <a:br>
              <a:rPr lang="en-US" sz="2000" dirty="0"/>
            </a:br>
            <a:r>
              <a:rPr lang="en-US" sz="2000" dirty="0"/>
              <a:t>difficult in 2021.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300" dirty="0"/>
              <a:t>(</a:t>
            </a:r>
            <a:r>
              <a:rPr lang="en-US" sz="1300" dirty="0" err="1"/>
              <a:t>isolved’s</a:t>
            </a:r>
            <a:r>
              <a:rPr lang="en-US" sz="1300" dirty="0"/>
              <a:t> 2022 Transforming Employee Experience Report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1A0571-B749-8EE5-054E-E7D7EF8262B6}"/>
              </a:ext>
            </a:extLst>
          </p:cNvPr>
          <p:cNvSpPr txBox="1"/>
          <p:nvPr/>
        </p:nvSpPr>
        <p:spPr>
          <a:xfrm>
            <a:off x="7752080" y="3625631"/>
            <a:ext cx="3037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0" lvl="1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Manrope" pitchFamily="2" charset="0"/>
                <a:ea typeface="Times New Roman" panose="02020603050405020304" pitchFamily="18" charset="0"/>
              </a:rPr>
              <a:t>Survey of 500 HR leaders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B2DCC0-AD74-84E6-617F-36DA241C4BC6}"/>
              </a:ext>
            </a:extLst>
          </p:cNvPr>
          <p:cNvCxnSpPr/>
          <p:nvPr/>
        </p:nvCxnSpPr>
        <p:spPr>
          <a:xfrm>
            <a:off x="757555" y="3933408"/>
            <a:ext cx="65017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9423B8B-4F0E-8D4C-C45D-06551E0A83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981441"/>
            <a:ext cx="4347845" cy="434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7866F3-47A2-E75F-B83F-62A8600A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47" y="-125674"/>
            <a:ext cx="6875145" cy="67223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828457-E031-69E1-815F-C4650A202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>
                <a:solidFill>
                  <a:schemeClr val="tx2"/>
                </a:solidFill>
              </a:rPr>
              <a:t>Copyright © 2022 </a:t>
            </a:r>
            <a:fld id="{AE56D54A-ED8B-A54C-8191-4B3D674880D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986B41-8173-5684-B3C4-34B86EE52695}"/>
              </a:ext>
            </a:extLst>
          </p:cNvPr>
          <p:cNvSpPr txBox="1">
            <a:spLocks/>
          </p:cNvSpPr>
          <p:nvPr/>
        </p:nvSpPr>
        <p:spPr>
          <a:xfrm>
            <a:off x="424376" y="1474935"/>
            <a:ext cx="7048479" cy="268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1"/>
                </a:solidFill>
              </a:rPr>
              <a:t>Delivering a good Employee Experience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/>
              <a:t>It starts from day 1 </a:t>
            </a:r>
            <a:endParaRPr lang="en-US" sz="20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Times New Roman" panose="02020603050405020304" pitchFamily="18" charset="0"/>
                <a:cs typeface="Calibri" panose="020F0502020204030204" pitchFamily="34" charset="0"/>
              </a:rPr>
              <a:t>A poor enrollment experience would make 64% of employees consider looking for another job.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And it carries on, through every interaction</a:t>
            </a:r>
            <a:endParaRPr lang="en-US" sz="1200" dirty="0">
              <a:ea typeface="Calibri" panose="020F0502020204030204" pitchFamily="34" charset="0"/>
            </a:endParaRPr>
          </a:p>
          <a:p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4D934A-E046-ACDA-5981-645EC53BFCF2}"/>
              </a:ext>
            </a:extLst>
          </p:cNvPr>
          <p:cNvCxnSpPr/>
          <p:nvPr/>
        </p:nvCxnSpPr>
        <p:spPr>
          <a:xfrm>
            <a:off x="757555" y="3933408"/>
            <a:ext cx="65017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15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20F8F4-F6E8-96C9-2A0A-3619B482B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>
                <a:solidFill>
                  <a:schemeClr val="tx2"/>
                </a:solidFill>
              </a:rPr>
              <a:t>Copyright © 2022 </a:t>
            </a:r>
            <a:fld id="{AE56D54A-ED8B-A54C-8191-4B3D674880D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2ECE2C-741E-9603-864E-2B11BC012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115" y="2353309"/>
            <a:ext cx="6217285" cy="1426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It’s all about Employee Experience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/>
              <a:t>In fact, </a:t>
            </a:r>
            <a:r>
              <a:rPr lang="en-US" sz="2000" b="1" dirty="0"/>
              <a:t>83% </a:t>
            </a:r>
            <a:r>
              <a:rPr lang="en-US" sz="2000" b="1" dirty="0">
                <a:effectLst/>
                <a:latin typeface="Manrope" pitchFamily="2" charset="0"/>
                <a:ea typeface="Times New Roman" panose="02020603050405020304" pitchFamily="18" charset="0"/>
              </a:rPr>
              <a:t>HR leaders</a:t>
            </a:r>
            <a:r>
              <a:rPr lang="en-US" sz="2000" dirty="0">
                <a:effectLst/>
                <a:latin typeface="Manrope" pitchFamily="2" charset="0"/>
                <a:ea typeface="Times New Roman" panose="02020603050405020304" pitchFamily="18" charset="0"/>
              </a:rPr>
              <a:t> say their organization is making EX a priority this year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C7CE1-19AF-8E6E-E174-4158A42CB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720" y="71233"/>
            <a:ext cx="6868160" cy="6715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1A0571-B749-8EE5-054E-E7D7EF8262B6}"/>
              </a:ext>
            </a:extLst>
          </p:cNvPr>
          <p:cNvSpPr txBox="1"/>
          <p:nvPr/>
        </p:nvSpPr>
        <p:spPr>
          <a:xfrm>
            <a:off x="7752080" y="3625631"/>
            <a:ext cx="3037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0" lvl="1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Manrope" pitchFamily="2" charset="0"/>
                <a:ea typeface="Times New Roman" panose="02020603050405020304" pitchFamily="18" charset="0"/>
              </a:rPr>
              <a:t>Survey of 500 HR leaders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B2DCC0-AD74-84E6-617F-36DA241C4BC6}"/>
              </a:ext>
            </a:extLst>
          </p:cNvPr>
          <p:cNvCxnSpPr/>
          <p:nvPr/>
        </p:nvCxnSpPr>
        <p:spPr>
          <a:xfrm>
            <a:off x="757555" y="3933408"/>
            <a:ext cx="65017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9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139A69-8B2D-5549-A174-E0B4C16AA4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4636" y="573136"/>
            <a:ext cx="9037364" cy="62848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8FD74-7F25-454F-8599-E3CE85F11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16" y="1319949"/>
            <a:ext cx="4487568" cy="2660671"/>
          </a:xfrm>
        </p:spPr>
        <p:txBody>
          <a:bodyPr>
            <a:noAutofit/>
          </a:bodyPr>
          <a:lstStyle/>
          <a:p>
            <a:r>
              <a:rPr lang="en-US" sz="2000" b="1" dirty="0"/>
              <a:t>Successful HR </a:t>
            </a:r>
            <a:r>
              <a:rPr lang="en-US" sz="2000" dirty="0"/>
              <a:t>teams are becoming: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More agile </a:t>
            </a:r>
            <a:r>
              <a:rPr lang="en-US" sz="1800" dirty="0"/>
              <a:t>– because things are changing 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More data-driven </a:t>
            </a:r>
            <a:r>
              <a:rPr lang="en-US" sz="1800" dirty="0"/>
              <a:t>– because your business needs decisions taken on data, not gut feeling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More focused on employee-experienced </a:t>
            </a:r>
            <a:r>
              <a:rPr lang="en-US" sz="1800" dirty="0"/>
              <a:t>– because losing your best employees is something no business can afford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E2AD3B3-263C-8746-9492-86137402250C}"/>
              </a:ext>
            </a:extLst>
          </p:cNvPr>
          <p:cNvSpPr txBox="1">
            <a:spLocks/>
          </p:cNvSpPr>
          <p:nvPr/>
        </p:nvSpPr>
        <p:spPr>
          <a:xfrm>
            <a:off x="231916" y="308081"/>
            <a:ext cx="5339255" cy="530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The right way to do </a:t>
            </a:r>
            <a:r>
              <a:rPr lang="en-US" sz="3600" dirty="0">
                <a:solidFill>
                  <a:schemeClr val="accent1"/>
                </a:solidFill>
              </a:rPr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17135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xhausted from WFH? Here's how to manage it | HRD America">
            <a:extLst>
              <a:ext uri="{FF2B5EF4-FFF2-40B4-BE49-F238E27FC236}">
                <a16:creationId xmlns:a16="http://schemas.microsoft.com/office/drawing/2014/main" id="{7BF1D1B6-B3C3-0773-E487-D398EF75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735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BA93A8-263D-AF44-3020-4F76966B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Changing Shape of HR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5F9EF-59D0-66B2-F3D1-3ED686D9B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How can HR teams in every business, of every size, build a diverse workforce, that feels connected and empowered?</a:t>
            </a:r>
          </a:p>
          <a:p>
            <a:endParaRPr lang="en-US" sz="3600" dirty="0"/>
          </a:p>
          <a:p>
            <a:r>
              <a:rPr lang="en-US" sz="3600" dirty="0"/>
              <a:t>How can technology help them do all that before they become overwhelmed?</a:t>
            </a:r>
          </a:p>
        </p:txBody>
      </p:sp>
    </p:spTree>
    <p:extLst>
      <p:ext uri="{BB962C8B-B14F-4D97-AF65-F5344CB8AC3E}">
        <p14:creationId xmlns:p14="http://schemas.microsoft.com/office/powerpoint/2010/main" val="20088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light, night sky&#10;&#10;Description automatically generated">
            <a:extLst>
              <a:ext uri="{FF2B5EF4-FFF2-40B4-BE49-F238E27FC236}">
                <a16:creationId xmlns:a16="http://schemas.microsoft.com/office/drawing/2014/main" id="{A5487CE7-7AC8-3A04-47D8-31A72D5C8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89" t="9091" r="24299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D4DEA45-6988-E19A-FD0C-7385560B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latin typeface="+mj-lt"/>
              </a:rPr>
              <a:t>Is A.I the answer?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CD73F-A459-B694-1992-34C4D77BC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E56D54A-ED8B-A54C-8191-4B3D674880D5}" type="slidenum">
              <a:rPr lang="en-US" sz="1200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04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Custom 5">
      <a:dk1>
        <a:srgbClr val="000000"/>
      </a:dk1>
      <a:lt1>
        <a:srgbClr val="FFFFFF"/>
      </a:lt1>
      <a:dk2>
        <a:srgbClr val="B1B1B1"/>
      </a:dk2>
      <a:lt2>
        <a:srgbClr val="F0F0F0"/>
      </a:lt2>
      <a:accent1>
        <a:srgbClr val="F7008C"/>
      </a:accent1>
      <a:accent2>
        <a:srgbClr val="00A6DA"/>
      </a:accent2>
      <a:accent3>
        <a:srgbClr val="EBA300"/>
      </a:accent3>
      <a:accent4>
        <a:srgbClr val="0F23B6"/>
      </a:accent4>
      <a:accent5>
        <a:srgbClr val="B1B1B1"/>
      </a:accent5>
      <a:accent6>
        <a:srgbClr val="000000"/>
      </a:accent6>
      <a:hlink>
        <a:srgbClr val="F7008C"/>
      </a:hlink>
      <a:folHlink>
        <a:srgbClr val="F700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B1B1B1"/>
      </a:dk2>
      <a:lt2>
        <a:srgbClr val="F0F0F0"/>
      </a:lt2>
      <a:accent1>
        <a:srgbClr val="F7008C"/>
      </a:accent1>
      <a:accent2>
        <a:srgbClr val="00A6DA"/>
      </a:accent2>
      <a:accent3>
        <a:srgbClr val="EBA300"/>
      </a:accent3>
      <a:accent4>
        <a:srgbClr val="0F23B6"/>
      </a:accent4>
      <a:accent5>
        <a:srgbClr val="B1B1B1"/>
      </a:accent5>
      <a:accent6>
        <a:srgbClr val="000000"/>
      </a:accent6>
      <a:hlink>
        <a:srgbClr val="F7008C"/>
      </a:hlink>
      <a:folHlink>
        <a:srgbClr val="F700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20600A90DD624199F6FEAA61092F0F" ma:contentTypeVersion="13" ma:contentTypeDescription="Create a new document." ma:contentTypeScope="" ma:versionID="ba8f698814f12f5117afd2a61fe006dd">
  <xsd:schema xmlns:xsd="http://www.w3.org/2001/XMLSchema" xmlns:xs="http://www.w3.org/2001/XMLSchema" xmlns:p="http://schemas.microsoft.com/office/2006/metadata/properties" xmlns:ns3="9787d67f-5ca3-4793-a403-006cbff4607d" xmlns:ns4="7042d357-64dc-44d7-85f2-f24a431ff10b" targetNamespace="http://schemas.microsoft.com/office/2006/metadata/properties" ma:root="true" ma:fieldsID="f1446e0f5daf93364c6c52ebf938ca1f" ns3:_="" ns4:_="">
    <xsd:import namespace="9787d67f-5ca3-4793-a403-006cbff4607d"/>
    <xsd:import namespace="7042d357-64dc-44d7-85f2-f24a431ff10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87d67f-5ca3-4793-a403-006cbff460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2d357-64dc-44d7-85f2-f24a431ff10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E6581D-6F60-4B28-869F-6687FD60D0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87d67f-5ca3-4793-a403-006cbff4607d"/>
    <ds:schemaRef ds:uri="7042d357-64dc-44d7-85f2-f24a431ff1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992BA2-98CB-4B4A-BB39-7D9EA494D5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EEA6AC-ABB3-4D43-9A4E-830F63632452}">
  <ds:schemaRefs>
    <ds:schemaRef ds:uri="http://schemas.microsoft.com/office/2006/metadata/properties"/>
    <ds:schemaRef ds:uri="http://purl.org/dc/elements/1.1/"/>
    <ds:schemaRef ds:uri="http://purl.org/dc/dcmitype/"/>
    <ds:schemaRef ds:uri="7042d357-64dc-44d7-85f2-f24a431ff10b"/>
    <ds:schemaRef ds:uri="http://schemas.microsoft.com/office/2006/documentManagement/types"/>
    <ds:schemaRef ds:uri="9787d67f-5ca3-4793-a403-006cbff4607d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25514</TotalTime>
  <Words>938</Words>
  <Application>Microsoft Office PowerPoint</Application>
  <PresentationFormat>Widescreen</PresentationFormat>
  <Paragraphs>110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Manrope Light</vt:lpstr>
      <vt:lpstr>Manrope</vt:lpstr>
      <vt:lpstr>Symbol</vt:lpstr>
      <vt:lpstr>2_Office Theme</vt:lpstr>
      <vt:lpstr>Office Theme</vt:lpstr>
      <vt:lpstr>PowerPoint Presentation</vt:lpstr>
      <vt:lpstr>The Role of AI and IoT in a more Human Workplace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Changing Shape of HR</vt:lpstr>
      <vt:lpstr>Is A.I the answer?</vt:lpstr>
      <vt:lpstr>What can the Role of Tech be?</vt:lpstr>
      <vt:lpstr>How Does Technology Help?</vt:lpstr>
      <vt:lpstr>PowerPoint Presentation</vt:lpstr>
      <vt:lpstr>Some Practical Examples</vt:lpstr>
      <vt:lpstr>Let’s paint a picture</vt:lpstr>
      <vt:lpstr>Let’s see this in action </vt:lpstr>
      <vt:lpstr>The Real Benefits </vt:lpstr>
      <vt:lpstr>Summary and Key Takeaways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Rodney Turner</dc:creator>
  <cp:lastModifiedBy>Webb, Geoff V.</cp:lastModifiedBy>
  <cp:revision>687</cp:revision>
  <dcterms:created xsi:type="dcterms:W3CDTF">2020-10-26T20:00:35Z</dcterms:created>
  <dcterms:modified xsi:type="dcterms:W3CDTF">2022-09-22T13:58:01Z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0x0101000820600A90DD624199F6FEAA61092F0F</vt:lpwstr>
  </property>
</Properties>
</file>